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6"/>
    <p:restoredTop sz="94664"/>
  </p:normalViewPr>
  <p:slideViewPr>
    <p:cSldViewPr snapToGrid="0" snapToObjects="1">
      <p:cViewPr varScale="1">
        <p:scale>
          <a:sx n="112" d="100"/>
          <a:sy n="112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E2D2D-CB73-0A4D-BA0C-64DDB6356D6A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1FAA7-5318-D344-88B7-3997D44E1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6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204B-922A-AC4D-B4FC-BAFA0990F07C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204B-922A-AC4D-B4FC-BAFA0990F07C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8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204B-922A-AC4D-B4FC-BAFA0990F07C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5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204B-922A-AC4D-B4FC-BAFA0990F07C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6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204B-922A-AC4D-B4FC-BAFA0990F07C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0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204B-922A-AC4D-B4FC-BAFA0990F07C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8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204B-922A-AC4D-B4FC-BAFA0990F07C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8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204B-922A-AC4D-B4FC-BAFA0990F07C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8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204B-922A-AC4D-B4FC-BAFA0990F07C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3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204B-922A-AC4D-B4FC-BAFA0990F07C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0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204B-922A-AC4D-B4FC-BAFA0990F07C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1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A204B-922A-AC4D-B4FC-BAFA0990F07C}" type="datetimeFigureOut">
              <a:rPr lang="en-US" smtClean="0"/>
              <a:t>12/28/17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9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07018" y="3909060"/>
            <a:ext cx="5234012" cy="113157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4266"/>
            </a:solidFill>
            <a:prstDash val="dash"/>
          </a:ln>
          <a:effectLst/>
        </p:spPr>
        <p:txBody>
          <a:bodyPr rtlCol="0" anchor="ctr" anchorCtr="1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Can 3"/>
          <p:cNvSpPr/>
          <p:nvPr/>
        </p:nvSpPr>
        <p:spPr>
          <a:xfrm>
            <a:off x="4487257" y="5497828"/>
            <a:ext cx="2273533" cy="573416"/>
          </a:xfrm>
          <a:prstGeom prst="can">
            <a:avLst>
              <a:gd name="adj" fmla="val 22644"/>
            </a:avLst>
          </a:prstGeom>
          <a:solidFill>
            <a:srgbClr val="6BC72B">
              <a:lumMod val="40000"/>
              <a:lumOff val="60000"/>
            </a:srgbClr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ot="0" spcFirstLastPara="0" vertOverflow="overflow" horzOverflow="overflow" vert="horz" wrap="square" lIns="109728" tIns="86400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err="1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Git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Repository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196935" y="4183379"/>
            <a:ext cx="2273532" cy="535825"/>
          </a:xfrm>
          <a:prstGeom prst="roundRect">
            <a:avLst>
              <a:gd name="adj" fmla="val 9237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 anchorCtr="1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err="1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Config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Server</a:t>
            </a:r>
          </a:p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altLang="zh-CN" sz="1200" dirty="0" err="1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dev|test|staging|prod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US" sz="72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749635" y="4183378"/>
            <a:ext cx="2273532" cy="535825"/>
          </a:xfrm>
          <a:prstGeom prst="roundRect">
            <a:avLst>
              <a:gd name="adj" fmla="val 9237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 anchorCtr="1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err="1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Config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Server</a:t>
            </a:r>
          </a:p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altLang="zh-CN" sz="1200" dirty="0" err="1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dev|test|staging|prod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US" sz="72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cxnSp>
        <p:nvCxnSpPr>
          <p:cNvPr id="8" name="Straight Arrow Connector 7"/>
          <p:cNvCxnSpPr>
            <a:stCxn id="7" idx="2"/>
            <a:endCxn id="4" idx="1"/>
          </p:cNvCxnSpPr>
          <p:nvPr/>
        </p:nvCxnSpPr>
        <p:spPr>
          <a:xfrm>
            <a:off x="5624024" y="5040630"/>
            <a:ext cx="0" cy="457198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3" name="Straight Arrow Connector 12"/>
          <p:cNvCxnSpPr>
            <a:endCxn id="5" idx="1"/>
          </p:cNvCxnSpPr>
          <p:nvPr/>
        </p:nvCxnSpPr>
        <p:spPr>
          <a:xfrm flipV="1">
            <a:off x="1571625" y="4451292"/>
            <a:ext cx="1625310" cy="23553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sp>
        <p:nvSpPr>
          <p:cNvPr id="19" name="Rectangle 18"/>
          <p:cNvSpPr/>
          <p:nvPr/>
        </p:nvSpPr>
        <p:spPr>
          <a:xfrm>
            <a:off x="1463869" y="4072116"/>
            <a:ext cx="15792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1.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/bus/refresh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793369" y="2313064"/>
            <a:ext cx="1677093" cy="487286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err="1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Config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Client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73803" y="3677780"/>
            <a:ext cx="1393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Load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Balancer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754594" y="2313064"/>
            <a:ext cx="1677093" cy="487286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err="1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Config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Client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828558" y="2298084"/>
            <a:ext cx="1677093" cy="487286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err="1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Config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Client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cxnSp>
        <p:nvCxnSpPr>
          <p:cNvPr id="34" name="Straight Arrow Connector 33"/>
          <p:cNvCxnSpPr>
            <a:stCxn id="21" idx="2"/>
            <a:endCxn id="7" idx="0"/>
          </p:cNvCxnSpPr>
          <p:nvPr/>
        </p:nvCxnSpPr>
        <p:spPr>
          <a:xfrm>
            <a:off x="3631916" y="2800350"/>
            <a:ext cx="1992108" cy="1108710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38" name="Straight Arrow Connector 37"/>
          <p:cNvCxnSpPr>
            <a:stCxn id="23" idx="2"/>
            <a:endCxn id="7" idx="0"/>
          </p:cNvCxnSpPr>
          <p:nvPr/>
        </p:nvCxnSpPr>
        <p:spPr>
          <a:xfrm>
            <a:off x="5593141" y="2800350"/>
            <a:ext cx="30883" cy="1108710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41" name="Straight Arrow Connector 40"/>
          <p:cNvCxnSpPr>
            <a:stCxn id="24" idx="2"/>
            <a:endCxn id="7" idx="0"/>
          </p:cNvCxnSpPr>
          <p:nvPr/>
        </p:nvCxnSpPr>
        <p:spPr>
          <a:xfrm flipH="1">
            <a:off x="5624024" y="2785370"/>
            <a:ext cx="2043081" cy="1123690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sp>
        <p:nvSpPr>
          <p:cNvPr id="46" name="Rounded Rectangle 45"/>
          <p:cNvSpPr/>
          <p:nvPr/>
        </p:nvSpPr>
        <p:spPr>
          <a:xfrm>
            <a:off x="4487257" y="638569"/>
            <a:ext cx="2273532" cy="535825"/>
          </a:xfrm>
          <a:prstGeom prst="roundRect">
            <a:avLst>
              <a:gd name="adj" fmla="val 9237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 anchorCtr="1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Spring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Cloud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Bus</a:t>
            </a:r>
            <a:endParaRPr lang="en-US" sz="72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cxnSp>
        <p:nvCxnSpPr>
          <p:cNvPr id="47" name="Straight Arrow Connector 46"/>
          <p:cNvCxnSpPr>
            <a:stCxn id="46" idx="3"/>
          </p:cNvCxnSpPr>
          <p:nvPr/>
        </p:nvCxnSpPr>
        <p:spPr>
          <a:xfrm flipH="1">
            <a:off x="4338631" y="906482"/>
            <a:ext cx="2422158" cy="3812721"/>
          </a:xfrm>
          <a:prstGeom prst="bentConnector4">
            <a:avLst>
              <a:gd name="adj1" fmla="val -130243"/>
              <a:gd name="adj2" fmla="val 105976"/>
            </a:avLst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dash"/>
            <a:headEnd type="triangle"/>
            <a:tailEnd type="none"/>
          </a:ln>
          <a:effectLst/>
        </p:spPr>
      </p:cxnSp>
      <p:cxnSp>
        <p:nvCxnSpPr>
          <p:cNvPr id="51" name="Straight Arrow Connector 46"/>
          <p:cNvCxnSpPr>
            <a:stCxn id="46" idx="2"/>
            <a:endCxn id="21" idx="0"/>
          </p:cNvCxnSpPr>
          <p:nvPr/>
        </p:nvCxnSpPr>
        <p:spPr>
          <a:xfrm flipH="1">
            <a:off x="3631916" y="1174394"/>
            <a:ext cx="1992107" cy="1138670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dash"/>
            <a:headEnd type="none"/>
            <a:tailEnd type="arrow"/>
          </a:ln>
          <a:effectLst/>
        </p:spPr>
      </p:cxnSp>
      <p:cxnSp>
        <p:nvCxnSpPr>
          <p:cNvPr id="54" name="Straight Arrow Connector 46"/>
          <p:cNvCxnSpPr>
            <a:stCxn id="46" idx="2"/>
            <a:endCxn id="23" idx="0"/>
          </p:cNvCxnSpPr>
          <p:nvPr/>
        </p:nvCxnSpPr>
        <p:spPr>
          <a:xfrm flipH="1">
            <a:off x="5593141" y="1174394"/>
            <a:ext cx="30882" cy="1138670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dash"/>
            <a:headEnd type="none"/>
            <a:tailEnd type="arrow"/>
          </a:ln>
          <a:effectLst/>
        </p:spPr>
      </p:cxnSp>
      <p:cxnSp>
        <p:nvCxnSpPr>
          <p:cNvPr id="57" name="Straight Arrow Connector 46"/>
          <p:cNvCxnSpPr>
            <a:stCxn id="46" idx="2"/>
            <a:endCxn id="24" idx="0"/>
          </p:cNvCxnSpPr>
          <p:nvPr/>
        </p:nvCxnSpPr>
        <p:spPr>
          <a:xfrm>
            <a:off x="5624023" y="1174394"/>
            <a:ext cx="2043082" cy="1123690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dash"/>
            <a:headEnd type="none"/>
            <a:tailEnd type="arrow"/>
          </a:ln>
          <a:effectLst/>
        </p:spPr>
      </p:cxnSp>
      <p:sp>
        <p:nvSpPr>
          <p:cNvPr id="66" name="Rectangle 65"/>
          <p:cNvSpPr/>
          <p:nvPr/>
        </p:nvSpPr>
        <p:spPr>
          <a:xfrm>
            <a:off x="3594838" y="1447560"/>
            <a:ext cx="39966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3.Subscribe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err="1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RefreshRemoteApplicationEvent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cxnSp>
        <p:nvCxnSpPr>
          <p:cNvPr id="67" name="Straight Arrow Connector 46"/>
          <p:cNvCxnSpPr>
            <a:stCxn id="4" idx="2"/>
          </p:cNvCxnSpPr>
          <p:nvPr/>
        </p:nvCxnSpPr>
        <p:spPr>
          <a:xfrm flipH="1" flipV="1">
            <a:off x="2202873" y="4719203"/>
            <a:ext cx="2284384" cy="1065333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dash"/>
            <a:headEnd type="none"/>
            <a:tailEnd type="arrow"/>
          </a:ln>
          <a:effectLst/>
        </p:spPr>
      </p:cxnSp>
      <p:sp>
        <p:nvSpPr>
          <p:cNvPr id="73" name="Rectangle 72"/>
          <p:cNvSpPr/>
          <p:nvPr/>
        </p:nvSpPr>
        <p:spPr>
          <a:xfrm>
            <a:off x="7875332" y="3400781"/>
            <a:ext cx="38106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2.Publish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err="1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RefreshRemoteApplicationEvent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66030" y="3215737"/>
            <a:ext cx="24160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4.Fetch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Refreshed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err="1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Config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73802" y="5130729"/>
            <a:ext cx="2137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5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.Fetch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Remote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err="1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Config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11109" y="3816279"/>
            <a:ext cx="39966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3.Subscribe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err="1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RefreshRemoteApplicationEvent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cxnSp>
        <p:nvCxnSpPr>
          <p:cNvPr id="31" name="Straight Arrow Connector 46"/>
          <p:cNvCxnSpPr>
            <a:stCxn id="46" idx="2"/>
            <a:endCxn id="6" idx="0"/>
          </p:cNvCxnSpPr>
          <p:nvPr/>
        </p:nvCxnSpPr>
        <p:spPr>
          <a:xfrm>
            <a:off x="5624023" y="1174394"/>
            <a:ext cx="1262378" cy="3008984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dash"/>
            <a:headEnd type="none"/>
            <a:tailEnd type="arrow"/>
          </a:ln>
          <a:effectLst/>
        </p:spPr>
      </p:cxnSp>
      <p:sp>
        <p:nvSpPr>
          <p:cNvPr id="35" name="Rectangle 34"/>
          <p:cNvSpPr/>
          <p:nvPr/>
        </p:nvSpPr>
        <p:spPr>
          <a:xfrm>
            <a:off x="3042307" y="5317291"/>
            <a:ext cx="8354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err="1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webhook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2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12514</TotalTime>
  <Words>40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Monaco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 Ning Wang</dc:creator>
  <cp:lastModifiedBy>Xi Ning Wang</cp:lastModifiedBy>
  <cp:revision>212</cp:revision>
  <dcterms:created xsi:type="dcterms:W3CDTF">2017-08-05T12:46:59Z</dcterms:created>
  <dcterms:modified xsi:type="dcterms:W3CDTF">2017-12-28T13:53:15Z</dcterms:modified>
</cp:coreProperties>
</file>