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E2D2D-CB73-0A4D-BA0C-64DDB6356D6A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FAA7-5318-D344-88B7-3997D44E1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07018" y="3909060"/>
            <a:ext cx="5234012" cy="1131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4487257" y="5497828"/>
            <a:ext cx="2273533" cy="573416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Git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Repository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96935" y="4183379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dev|test|staging|prod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49635" y="4183378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dev|test|staging|prod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8" name="Straight Arrow Connector 7"/>
          <p:cNvCxnSpPr>
            <a:stCxn id="7" idx="2"/>
            <a:endCxn id="4" idx="1"/>
          </p:cNvCxnSpPr>
          <p:nvPr/>
        </p:nvCxnSpPr>
        <p:spPr>
          <a:xfrm>
            <a:off x="5624024" y="5040630"/>
            <a:ext cx="0" cy="457198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1571625" y="4474845"/>
            <a:ext cx="1435393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463869" y="4072116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1.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/bus/refresh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93369" y="231306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73803" y="3677780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Load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Balancer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54594" y="231306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828558" y="229808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34" name="Straight Arrow Connector 33"/>
          <p:cNvCxnSpPr>
            <a:stCxn id="21" idx="2"/>
            <a:endCxn id="7" idx="0"/>
          </p:cNvCxnSpPr>
          <p:nvPr/>
        </p:nvCxnSpPr>
        <p:spPr>
          <a:xfrm>
            <a:off x="3631916" y="2800350"/>
            <a:ext cx="1992108" cy="110871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8" name="Straight Arrow Connector 37"/>
          <p:cNvCxnSpPr>
            <a:stCxn id="23" idx="2"/>
            <a:endCxn id="7" idx="0"/>
          </p:cNvCxnSpPr>
          <p:nvPr/>
        </p:nvCxnSpPr>
        <p:spPr>
          <a:xfrm>
            <a:off x="5593141" y="2800350"/>
            <a:ext cx="30883" cy="110871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1" name="Straight Arrow Connector 40"/>
          <p:cNvCxnSpPr>
            <a:stCxn id="24" idx="2"/>
            <a:endCxn id="7" idx="0"/>
          </p:cNvCxnSpPr>
          <p:nvPr/>
        </p:nvCxnSpPr>
        <p:spPr>
          <a:xfrm flipH="1">
            <a:off x="5624024" y="2785370"/>
            <a:ext cx="2043081" cy="112369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46" name="Rounded Rectangle 45"/>
          <p:cNvSpPr/>
          <p:nvPr/>
        </p:nvSpPr>
        <p:spPr>
          <a:xfrm>
            <a:off x="4487257" y="638569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Spring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Cloud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Bus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47" name="Straight Arrow Connector 46"/>
          <p:cNvCxnSpPr>
            <a:stCxn id="46" idx="3"/>
            <a:endCxn id="7" idx="3"/>
          </p:cNvCxnSpPr>
          <p:nvPr/>
        </p:nvCxnSpPr>
        <p:spPr>
          <a:xfrm>
            <a:off x="6760789" y="906482"/>
            <a:ext cx="1480241" cy="3568363"/>
          </a:xfrm>
          <a:prstGeom prst="bentConnector3">
            <a:avLst>
              <a:gd name="adj1" fmla="val 205787"/>
            </a:avLst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triangle"/>
            <a:tailEnd type="none"/>
          </a:ln>
          <a:effectLst/>
        </p:spPr>
      </p:cxnSp>
      <p:cxnSp>
        <p:nvCxnSpPr>
          <p:cNvPr id="51" name="Straight Arrow Connector 46"/>
          <p:cNvCxnSpPr>
            <a:stCxn id="46" idx="2"/>
            <a:endCxn id="21" idx="0"/>
          </p:cNvCxnSpPr>
          <p:nvPr/>
        </p:nvCxnSpPr>
        <p:spPr>
          <a:xfrm flipH="1">
            <a:off x="3631916" y="1174394"/>
            <a:ext cx="1992107" cy="113867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triangle"/>
            <a:tailEnd type="arrow"/>
          </a:ln>
          <a:effectLst/>
        </p:spPr>
      </p:cxnSp>
      <p:cxnSp>
        <p:nvCxnSpPr>
          <p:cNvPr id="54" name="Straight Arrow Connector 46"/>
          <p:cNvCxnSpPr>
            <a:stCxn id="46" idx="2"/>
            <a:endCxn id="23" idx="0"/>
          </p:cNvCxnSpPr>
          <p:nvPr/>
        </p:nvCxnSpPr>
        <p:spPr>
          <a:xfrm flipH="1">
            <a:off x="5593141" y="1174394"/>
            <a:ext cx="30882" cy="113867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triangle"/>
            <a:tailEnd type="arrow"/>
          </a:ln>
          <a:effectLst/>
        </p:spPr>
      </p:cxnSp>
      <p:cxnSp>
        <p:nvCxnSpPr>
          <p:cNvPr id="57" name="Straight Arrow Connector 46"/>
          <p:cNvCxnSpPr>
            <a:stCxn id="46" idx="2"/>
            <a:endCxn id="24" idx="0"/>
          </p:cNvCxnSpPr>
          <p:nvPr/>
        </p:nvCxnSpPr>
        <p:spPr>
          <a:xfrm>
            <a:off x="5624023" y="1174394"/>
            <a:ext cx="2043082" cy="112369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triangle"/>
            <a:tailEnd type="arrow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338631" y="1447560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3.Subscribe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Change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Event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67" name="Straight Arrow Connector 46"/>
          <p:cNvCxnSpPr>
            <a:stCxn id="4" idx="2"/>
          </p:cNvCxnSpPr>
          <p:nvPr/>
        </p:nvCxnSpPr>
        <p:spPr>
          <a:xfrm flipH="1" flipV="1">
            <a:off x="2202873" y="4719203"/>
            <a:ext cx="2284384" cy="106533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8665611" y="3400781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2.Publish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Change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Event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66030" y="3215737"/>
            <a:ext cx="241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4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.Fetch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Refreshed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73802" y="5130729"/>
            <a:ext cx="21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5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.Fetch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Remote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12510</TotalTime>
  <Words>39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Monaco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 Ning Wang</dc:creator>
  <cp:lastModifiedBy>Xi Ning Wang</cp:lastModifiedBy>
  <cp:revision>210</cp:revision>
  <dcterms:created xsi:type="dcterms:W3CDTF">2017-08-05T12:46:59Z</dcterms:created>
  <dcterms:modified xsi:type="dcterms:W3CDTF">2017-12-28T09:57:31Z</dcterms:modified>
</cp:coreProperties>
</file>