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72"/>
  </p:normalViewPr>
  <p:slideViewPr>
    <p:cSldViewPr snapToGrid="0" snapToObjects="1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2D2D-CB73-0A4D-BA0C-64DDB6356D6A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FAA7-5318-D344-88B7-3997D44E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1FAA7-5318-D344-88B7-3997D44E1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204B-922A-AC4D-B4FC-BAFA0990F07C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59033" y="1100138"/>
            <a:ext cx="7612321" cy="5187433"/>
          </a:xfrm>
          <a:prstGeom prst="roundRect">
            <a:avLst>
              <a:gd name="adj" fmla="val 3207"/>
            </a:avLst>
          </a:prstGeom>
          <a:solidFill>
            <a:schemeClr val="accent4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Can 10"/>
          <p:cNvSpPr/>
          <p:nvPr/>
        </p:nvSpPr>
        <p:spPr>
          <a:xfrm rot="16200000">
            <a:off x="6613836" y="1472237"/>
            <a:ext cx="437142" cy="5243853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Message Hub (Kafka)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75003" y="3121874"/>
            <a:ext cx="869758" cy="1034360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Gateway</a:t>
            </a:r>
            <a:b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</a:br>
            <a:r>
              <a:rPr lang="en-US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&amp; Edge Analytics Agent</a:t>
            </a:r>
          </a:p>
        </p:txBody>
      </p:sp>
      <p:cxnSp>
        <p:nvCxnSpPr>
          <p:cNvPr id="21" name="Straight Arrow Connector 20"/>
          <p:cNvCxnSpPr>
            <a:stCxn id="20" idx="3"/>
            <a:endCxn id="55" idx="1"/>
          </p:cNvCxnSpPr>
          <p:nvPr/>
        </p:nvCxnSpPr>
        <p:spPr>
          <a:xfrm>
            <a:off x="2444761" y="3639054"/>
            <a:ext cx="746190" cy="1235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24" name="Rounded Rectangle 23"/>
          <p:cNvSpPr/>
          <p:nvPr/>
        </p:nvSpPr>
        <p:spPr>
          <a:xfrm>
            <a:off x="142875" y="2129342"/>
            <a:ext cx="1098780" cy="66153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Application</a:t>
            </a:r>
          </a:p>
        </p:txBody>
      </p: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1241655" y="2460111"/>
            <a:ext cx="1950853" cy="20256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8" name="Straight Arrow Connector 27"/>
          <p:cNvCxnSpPr>
            <a:stCxn id="33" idx="3"/>
            <a:endCxn id="20" idx="1"/>
          </p:cNvCxnSpPr>
          <p:nvPr/>
        </p:nvCxnSpPr>
        <p:spPr>
          <a:xfrm>
            <a:off x="1076616" y="3316957"/>
            <a:ext cx="498387" cy="32209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29" name="Straight Arrow Connector 28"/>
          <p:cNvCxnSpPr>
            <a:stCxn id="92" idx="3"/>
            <a:endCxn id="20" idx="1"/>
          </p:cNvCxnSpPr>
          <p:nvPr/>
        </p:nvCxnSpPr>
        <p:spPr>
          <a:xfrm flipV="1">
            <a:off x="1048248" y="3639054"/>
            <a:ext cx="526755" cy="294892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>
            <a:off x="2604907" y="2129891"/>
            <a:ext cx="0" cy="3556876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71244" y="3175841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cxnSp>
        <p:nvCxnSpPr>
          <p:cNvPr id="38" name="Straight Arrow Connector 37"/>
          <p:cNvCxnSpPr>
            <a:stCxn id="93" idx="3"/>
          </p:cNvCxnSpPr>
          <p:nvPr/>
        </p:nvCxnSpPr>
        <p:spPr>
          <a:xfrm flipV="1">
            <a:off x="1042692" y="4433717"/>
            <a:ext cx="2142234" cy="56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4" name="Rounded Rectangle 43"/>
          <p:cNvSpPr/>
          <p:nvPr/>
        </p:nvSpPr>
        <p:spPr>
          <a:xfrm>
            <a:off x="8168985" y="4742519"/>
            <a:ext cx="1871955" cy="1332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 Shadow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6" name="Can 45"/>
          <p:cNvSpPr/>
          <p:nvPr/>
        </p:nvSpPr>
        <p:spPr>
          <a:xfrm>
            <a:off x="9146178" y="5405255"/>
            <a:ext cx="773535" cy="414531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 &amp;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State  </a:t>
            </a:r>
            <a:r>
              <a:rPr lang="en-US" sz="72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Cache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267896" y="5443549"/>
            <a:ext cx="749446" cy="337945"/>
            <a:chOff x="1845495" y="4336954"/>
            <a:chExt cx="739532" cy="358873"/>
          </a:xfrm>
        </p:grpSpPr>
        <p:sp>
          <p:nvSpPr>
            <p:cNvPr id="48" name="Rounded Rectangle 47"/>
            <p:cNvSpPr/>
            <p:nvPr/>
          </p:nvSpPr>
          <p:spPr>
            <a:xfrm>
              <a:off x="1919027" y="4433933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885252" y="438544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845495" y="433695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2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</p:grpSp>
      <p:sp>
        <p:nvSpPr>
          <p:cNvPr id="52" name="Right Arrow 51"/>
          <p:cNvSpPr/>
          <p:nvPr/>
        </p:nvSpPr>
        <p:spPr>
          <a:xfrm rot="5400000">
            <a:off x="4790017" y="3534454"/>
            <a:ext cx="302941" cy="168706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6200000">
            <a:off x="6645672" y="3613454"/>
            <a:ext cx="302087" cy="121507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3" name="Can 72"/>
          <p:cNvSpPr/>
          <p:nvPr/>
        </p:nvSpPr>
        <p:spPr>
          <a:xfrm>
            <a:off x="10718643" y="1762017"/>
            <a:ext cx="972207" cy="443866"/>
          </a:xfrm>
          <a:prstGeom prst="can">
            <a:avLst>
              <a:gd name="adj" fmla="val 226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4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External </a:t>
            </a:r>
            <a:r>
              <a:rPr lang="en-US" sz="84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Datastore</a:t>
            </a:r>
            <a:endParaRPr lang="en-US" sz="84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4" name="Can 73"/>
          <p:cNvSpPr/>
          <p:nvPr/>
        </p:nvSpPr>
        <p:spPr>
          <a:xfrm rot="16200000">
            <a:off x="11113194" y="2593788"/>
            <a:ext cx="447964" cy="1237066"/>
          </a:xfrm>
          <a:prstGeom prst="can">
            <a:avLst>
              <a:gd name="adj" fmla="val 226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4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External Message </a:t>
            </a:r>
            <a:r>
              <a:rPr lang="en-US" sz="84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Hub</a:t>
            </a:r>
          </a:p>
        </p:txBody>
      </p:sp>
      <p:sp>
        <p:nvSpPr>
          <p:cNvPr id="75" name="Bent-Up Arrow 74"/>
          <p:cNvSpPr/>
          <p:nvPr/>
        </p:nvSpPr>
        <p:spPr>
          <a:xfrm flipV="1">
            <a:off x="10189360" y="2596082"/>
            <a:ext cx="1161402" cy="378059"/>
          </a:xfrm>
          <a:prstGeom prst="bentUpArrow">
            <a:avLst>
              <a:gd name="adj1" fmla="val 12599"/>
              <a:gd name="adj2" fmla="val 17786"/>
              <a:gd name="adj3" fmla="val 163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16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6" name="Right Arrow 75"/>
          <p:cNvSpPr/>
          <p:nvPr/>
        </p:nvSpPr>
        <p:spPr>
          <a:xfrm rot="2708752">
            <a:off x="9603969" y="3387236"/>
            <a:ext cx="1324627" cy="181537"/>
          </a:xfrm>
          <a:prstGeom prst="rightArrow">
            <a:avLst>
              <a:gd name="adj1" fmla="val 41872"/>
              <a:gd name="adj2" fmla="val 50000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8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8" name="Left-Right Arrow 77"/>
          <p:cNvSpPr/>
          <p:nvPr/>
        </p:nvSpPr>
        <p:spPr>
          <a:xfrm rot="16200000">
            <a:off x="8822968" y="3321972"/>
            <a:ext cx="782760" cy="175663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995365" y="4743339"/>
            <a:ext cx="1802359" cy="1332005"/>
            <a:chOff x="3995365" y="4743339"/>
            <a:chExt cx="1802359" cy="1332005"/>
          </a:xfrm>
        </p:grpSpPr>
        <p:sp>
          <p:nvSpPr>
            <p:cNvPr id="8" name="Rounded Rectangle 7"/>
            <p:cNvSpPr/>
            <p:nvPr/>
          </p:nvSpPr>
          <p:spPr>
            <a:xfrm>
              <a:off x="3995365" y="4743339"/>
              <a:ext cx="1802359" cy="1332005"/>
            </a:xfrm>
            <a:prstGeom prst="roundRect">
              <a:avLst>
                <a:gd name="adj" fmla="val 9237"/>
              </a:avLst>
            </a:prstGeom>
            <a:solidFill>
              <a:srgbClr val="003756">
                <a:lumMod val="10000"/>
                <a:lumOff val="9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vert="horz" rtlCol="0" anchor="t" anchorCtr="1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Device Registry</a:t>
              </a:r>
              <a:endParaRPr lang="en-US" sz="72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27" name="Can 26"/>
            <p:cNvSpPr/>
            <p:nvPr/>
          </p:nvSpPr>
          <p:spPr>
            <a:xfrm>
              <a:off x="4069750" y="5372293"/>
              <a:ext cx="721146" cy="502395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Mongo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  <p:sp>
          <p:nvSpPr>
            <p:cNvPr id="79" name="Can 78"/>
            <p:cNvSpPr/>
            <p:nvPr/>
          </p:nvSpPr>
          <p:spPr>
            <a:xfrm>
              <a:off x="4901615" y="5391169"/>
              <a:ext cx="763211" cy="464642"/>
            </a:xfrm>
            <a:prstGeom prst="can">
              <a:avLst>
                <a:gd name="adj" fmla="val 22644"/>
              </a:avLst>
            </a:prstGeom>
            <a:solidFill>
              <a:srgbClr val="6BC72B">
                <a:lumMod val="40000"/>
                <a:lumOff val="60000"/>
              </a:srgbClr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Cassandra</a:t>
              </a:r>
              <a:endParaRPr lang="en-US" sz="8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sp>
        <p:nvSpPr>
          <p:cNvPr id="84" name="Bent-Up Arrow 83"/>
          <p:cNvSpPr/>
          <p:nvPr/>
        </p:nvSpPr>
        <p:spPr>
          <a:xfrm>
            <a:off x="10195701" y="2188517"/>
            <a:ext cx="1161402" cy="378059"/>
          </a:xfrm>
          <a:prstGeom prst="bentUpArrow">
            <a:avLst>
              <a:gd name="adj1" fmla="val 12599"/>
              <a:gd name="adj2" fmla="val 17786"/>
              <a:gd name="adj3" fmla="val 16344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160">
              <a:solidFill>
                <a:srgbClr val="FFFFFF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705050" y="1179492"/>
            <a:ext cx="5981753" cy="419502"/>
          </a:xfrm>
          <a:prstGeom prst="roundRect">
            <a:avLst/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Realtime and historical API &amp; UI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42876" y="3792830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37320" y="4298299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26688" y="623915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SDK</a:t>
            </a:r>
            <a:endParaRPr lang="en-US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5285" y="534837"/>
            <a:ext cx="8157" cy="64465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99" name="Rectangle 98"/>
          <p:cNvSpPr/>
          <p:nvPr/>
        </p:nvSpPr>
        <p:spPr>
          <a:xfrm>
            <a:off x="5654489" y="630761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Platform</a:t>
            </a:r>
            <a:endParaRPr lang="en-US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37320" y="4824376"/>
            <a:ext cx="905372" cy="2822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Device</a:t>
            </a:r>
          </a:p>
        </p:txBody>
      </p:sp>
      <p:cxnSp>
        <p:nvCxnSpPr>
          <p:cNvPr id="109" name="Straight Arrow Connector 108"/>
          <p:cNvCxnSpPr>
            <a:stCxn id="108" idx="3"/>
          </p:cNvCxnSpPr>
          <p:nvPr/>
        </p:nvCxnSpPr>
        <p:spPr>
          <a:xfrm flipV="1">
            <a:off x="1042692" y="4755222"/>
            <a:ext cx="2152487" cy="2102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12" name="Multidocument 111"/>
          <p:cNvSpPr/>
          <p:nvPr/>
        </p:nvSpPr>
        <p:spPr>
          <a:xfrm>
            <a:off x="1641555" y="2358783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4" name="Multidocument 113"/>
          <p:cNvSpPr/>
          <p:nvPr/>
        </p:nvSpPr>
        <p:spPr>
          <a:xfrm>
            <a:off x="1611071" y="4494175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5" name="Multidocument 114"/>
          <p:cNvSpPr/>
          <p:nvPr/>
        </p:nvSpPr>
        <p:spPr>
          <a:xfrm>
            <a:off x="2541316" y="3270496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sp>
        <p:nvSpPr>
          <p:cNvPr id="116" name="Multidocument 115"/>
          <p:cNvSpPr/>
          <p:nvPr/>
        </p:nvSpPr>
        <p:spPr>
          <a:xfrm>
            <a:off x="919122" y="3465160"/>
            <a:ext cx="613490" cy="303896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Event</a:t>
            </a:r>
            <a:endParaRPr lang="en-US" sz="1000" dirty="0"/>
          </a:p>
        </p:txBody>
      </p:sp>
      <p:cxnSp>
        <p:nvCxnSpPr>
          <p:cNvPr id="117" name="Straight Arrow Connector 116"/>
          <p:cNvCxnSpPr>
            <a:stCxn id="91" idx="1"/>
            <a:endCxn id="55" idx="0"/>
          </p:cNvCxnSpPr>
          <p:nvPr/>
        </p:nvCxnSpPr>
        <p:spPr>
          <a:xfrm rot="10800000" flipV="1">
            <a:off x="3429928" y="1389243"/>
            <a:ext cx="275122" cy="400228"/>
          </a:xfrm>
          <a:prstGeom prst="curvedConnector2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5" name="Rounded Rectangle 54"/>
          <p:cNvSpPr/>
          <p:nvPr/>
        </p:nvSpPr>
        <p:spPr>
          <a:xfrm>
            <a:off x="3190951" y="1789471"/>
            <a:ext cx="477954" cy="3946361"/>
          </a:xfrm>
          <a:prstGeom prst="roundRect">
            <a:avLst>
              <a:gd name="adj" fmla="val 9237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vert="vert270" rtlCol="0" anchor="t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Authentication &amp; Authorization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3429928" y="132969"/>
            <a:ext cx="6238874" cy="3876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enabled Applications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953329" y="1874945"/>
            <a:ext cx="1871955" cy="1570863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IoT Hub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100628" y="2383866"/>
            <a:ext cx="684685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MQTT 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7" name="Left-Right Arrow 146"/>
          <p:cNvSpPr/>
          <p:nvPr/>
        </p:nvSpPr>
        <p:spPr>
          <a:xfrm rot="16200000">
            <a:off x="4687534" y="4432643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8" name="Left-Right Arrow 147"/>
          <p:cNvSpPr/>
          <p:nvPr/>
        </p:nvSpPr>
        <p:spPr>
          <a:xfrm rot="16200000">
            <a:off x="8953409" y="4443184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943941" y="2381644"/>
            <a:ext cx="710549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CoAP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103239" y="2845479"/>
            <a:ext cx="684685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HTTP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943940" y="2839746"/>
            <a:ext cx="710549" cy="3208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WebSocket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3" name="Left-Right Arrow 152"/>
          <p:cNvSpPr/>
          <p:nvPr/>
        </p:nvSpPr>
        <p:spPr>
          <a:xfrm>
            <a:off x="3618297" y="2569621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6111457" y="1874945"/>
            <a:ext cx="4084719" cy="1581145"/>
          </a:xfrm>
          <a:prstGeom prst="round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Arial"/>
                <a:ea typeface="ＭＳ Ｐゴシック"/>
                <a:cs typeface=""/>
              </a:rPr>
              <a:t>IoT Analytics</a:t>
            </a:r>
            <a:endParaRPr lang="en-US" sz="1200" dirty="0">
              <a:solidFill>
                <a:srgbClr val="004266"/>
              </a:solidFill>
              <a:latin typeface="Arial"/>
              <a:ea typeface="ＭＳ Ｐゴシック"/>
              <a:cs typeface="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214483" y="2188517"/>
            <a:ext cx="1013381" cy="1081977"/>
          </a:xfrm>
          <a:prstGeom prst="roundRect">
            <a:avLst>
              <a:gd name="adj" fmla="val 9237"/>
            </a:avLst>
          </a:prstGeom>
          <a:pattFill prst="pct90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Rule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Engine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(anomaly </a:t>
            </a:r>
            <a:r>
              <a:rPr lang="en-US" sz="10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detection,filter,processor,etc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7328028" y="2205883"/>
            <a:ext cx="1257488" cy="1056487"/>
          </a:xfrm>
          <a:prstGeom prst="roundRect">
            <a:avLst>
              <a:gd name="adj" fmla="val 9237"/>
            </a:avLst>
          </a:prstGeom>
          <a:pattFill prst="pct90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Advanced Analytics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0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enrich,convers,merge,aggregate,etc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5908443" y="4765621"/>
            <a:ext cx="2152454" cy="1332005"/>
          </a:xfrm>
          <a:prstGeom prst="roundRect">
            <a:avLst>
              <a:gd name="adj" fmla="val 9237"/>
            </a:avLst>
          </a:prstGeom>
          <a:solidFill>
            <a:srgbClr val="003756">
              <a:lumMod val="10000"/>
              <a:lumOff val="9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vert="horz" rtlCol="0" anchor="t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Metadata &amp; Event Management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0" name="Left-Right Arrow 159"/>
          <p:cNvSpPr/>
          <p:nvPr/>
        </p:nvSpPr>
        <p:spPr>
          <a:xfrm rot="16200000">
            <a:off x="6620738" y="4436872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6" name="8-Point Star 165"/>
          <p:cNvSpPr/>
          <p:nvPr/>
        </p:nvSpPr>
        <p:spPr>
          <a:xfrm>
            <a:off x="1818968" y="284547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7" name="8-Point Star 166"/>
          <p:cNvSpPr/>
          <p:nvPr/>
        </p:nvSpPr>
        <p:spPr>
          <a:xfrm>
            <a:off x="3287908" y="1898688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8" name="8-Point Star 167"/>
          <p:cNvSpPr/>
          <p:nvPr/>
        </p:nvSpPr>
        <p:spPr>
          <a:xfrm>
            <a:off x="5315419" y="1885716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169" name="8-Point Star 168"/>
          <p:cNvSpPr/>
          <p:nvPr/>
        </p:nvSpPr>
        <p:spPr>
          <a:xfrm>
            <a:off x="7255385" y="196210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70" name="8-Point Star 169"/>
          <p:cNvSpPr/>
          <p:nvPr/>
        </p:nvSpPr>
        <p:spPr>
          <a:xfrm>
            <a:off x="5338769" y="5003099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171" name="8-Point Star 170"/>
          <p:cNvSpPr/>
          <p:nvPr/>
        </p:nvSpPr>
        <p:spPr>
          <a:xfrm>
            <a:off x="7328028" y="4994261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172" name="Left-Right Arrow 171"/>
          <p:cNvSpPr/>
          <p:nvPr/>
        </p:nvSpPr>
        <p:spPr>
          <a:xfrm>
            <a:off x="3622122" y="5071199"/>
            <a:ext cx="377068" cy="181509"/>
          </a:xfrm>
          <a:prstGeom prst="leftRightArrow">
            <a:avLst>
              <a:gd name="adj1" fmla="val 39337"/>
              <a:gd name="adj2" fmla="val 42003"/>
            </a:avLst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4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73" name="8-Point Star 172"/>
          <p:cNvSpPr/>
          <p:nvPr/>
        </p:nvSpPr>
        <p:spPr>
          <a:xfrm>
            <a:off x="9705248" y="4938104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174" name="8-Point Star 173"/>
          <p:cNvSpPr/>
          <p:nvPr/>
        </p:nvSpPr>
        <p:spPr>
          <a:xfrm>
            <a:off x="4794066" y="1253041"/>
            <a:ext cx="294841" cy="276395"/>
          </a:xfrm>
          <a:prstGeom prst="star8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07" y="3966259"/>
            <a:ext cx="730973" cy="555258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10709611" y="358644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en-US" sz="1000" baseline="30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rd</a:t>
            </a: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Party 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 Services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70806" y="2205883"/>
            <a:ext cx="1326621" cy="1064612"/>
          </a:xfrm>
          <a:prstGeom prst="roundRect">
            <a:avLst>
              <a:gd name="adj" fmla="val 9237"/>
            </a:avLst>
          </a:prstGeom>
          <a:solidFill>
            <a:srgbClr val="003756">
              <a:lumMod val="10000"/>
              <a:lumOff val="9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Action Plugins</a:t>
            </a: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846459" y="2560347"/>
            <a:ext cx="896938" cy="636714"/>
            <a:chOff x="1811721" y="4288355"/>
            <a:chExt cx="773306" cy="407472"/>
          </a:xfrm>
        </p:grpSpPr>
        <p:sp>
          <p:nvSpPr>
            <p:cNvPr id="69" name="Rounded Rectangle 68"/>
            <p:cNvSpPr/>
            <p:nvPr/>
          </p:nvSpPr>
          <p:spPr>
            <a:xfrm>
              <a:off x="1919027" y="4433933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885252" y="438544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45495" y="433695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811721" y="4288355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 dirty="0" smtClean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Plugin</a:t>
              </a:r>
              <a:endParaRPr lang="en-US" sz="84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5942596" y="5314584"/>
            <a:ext cx="600877" cy="2052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Schema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641841" y="5314584"/>
            <a:ext cx="599559" cy="2052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Rule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346964" y="5320442"/>
            <a:ext cx="599559" cy="20522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Action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43914" y="5637730"/>
            <a:ext cx="1297486" cy="23695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Virtual Data Point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6" name="Can 85"/>
          <p:cNvSpPr/>
          <p:nvPr/>
        </p:nvSpPr>
        <p:spPr>
          <a:xfrm>
            <a:off x="7346265" y="5612520"/>
            <a:ext cx="624189" cy="414531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2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Mongo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07018" y="3909060"/>
            <a:ext cx="5234012" cy="1131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487257" y="5497828"/>
            <a:ext cx="2273533" cy="573416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Repository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6935" y="418337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49635" y="4183378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4" idx="1"/>
          </p:cNvCxnSpPr>
          <p:nvPr/>
        </p:nvCxnSpPr>
        <p:spPr>
          <a:xfrm>
            <a:off x="5624024" y="5040630"/>
            <a:ext cx="0" cy="4571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045970" y="4474845"/>
            <a:ext cx="961048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989308" y="4072116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/refresh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93369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73803" y="3677780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Load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Balancer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54594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828558" y="229808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4" name="Straight Arrow Connector 33"/>
          <p:cNvCxnSpPr>
            <a:stCxn id="21" idx="2"/>
            <a:endCxn id="7" idx="0"/>
          </p:cNvCxnSpPr>
          <p:nvPr/>
        </p:nvCxnSpPr>
        <p:spPr>
          <a:xfrm>
            <a:off x="3631916" y="2800350"/>
            <a:ext cx="1992108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  <a:endCxn id="7" idx="0"/>
          </p:cNvCxnSpPr>
          <p:nvPr/>
        </p:nvCxnSpPr>
        <p:spPr>
          <a:xfrm>
            <a:off x="5593141" y="2800350"/>
            <a:ext cx="30883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1" name="Straight Arrow Connector 40"/>
          <p:cNvCxnSpPr>
            <a:stCxn id="24" idx="2"/>
            <a:endCxn id="7" idx="0"/>
          </p:cNvCxnSpPr>
          <p:nvPr/>
        </p:nvCxnSpPr>
        <p:spPr>
          <a:xfrm flipH="1">
            <a:off x="5624024" y="2785370"/>
            <a:ext cx="2043081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4487257" y="63856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Spring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Bus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47" name="Straight Arrow Connector 46"/>
          <p:cNvCxnSpPr>
            <a:stCxn id="46" idx="3"/>
            <a:endCxn id="7" idx="3"/>
          </p:cNvCxnSpPr>
          <p:nvPr/>
        </p:nvCxnSpPr>
        <p:spPr>
          <a:xfrm>
            <a:off x="6760789" y="906482"/>
            <a:ext cx="1480241" cy="3568363"/>
          </a:xfrm>
          <a:prstGeom prst="bentConnector3">
            <a:avLst>
              <a:gd name="adj1" fmla="val 205787"/>
            </a:avLst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cxnSp>
        <p:nvCxnSpPr>
          <p:cNvPr id="51" name="Straight Arrow Connector 46"/>
          <p:cNvCxnSpPr>
            <a:stCxn id="46" idx="2"/>
            <a:endCxn id="21" idx="0"/>
          </p:cNvCxnSpPr>
          <p:nvPr/>
        </p:nvCxnSpPr>
        <p:spPr>
          <a:xfrm flipH="1">
            <a:off x="3631916" y="1174394"/>
            <a:ext cx="1992107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cxnSp>
        <p:nvCxnSpPr>
          <p:cNvPr id="54" name="Straight Arrow Connector 46"/>
          <p:cNvCxnSpPr>
            <a:stCxn id="46" idx="2"/>
            <a:endCxn id="23" idx="0"/>
          </p:cNvCxnSpPr>
          <p:nvPr/>
        </p:nvCxnSpPr>
        <p:spPr>
          <a:xfrm flipH="1">
            <a:off x="5593141" y="1174394"/>
            <a:ext cx="30882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cxnSp>
        <p:nvCxnSpPr>
          <p:cNvPr id="57" name="Straight Arrow Connector 46"/>
          <p:cNvCxnSpPr>
            <a:stCxn id="46" idx="2"/>
            <a:endCxn id="24" idx="0"/>
          </p:cNvCxnSpPr>
          <p:nvPr/>
        </p:nvCxnSpPr>
        <p:spPr>
          <a:xfrm>
            <a:off x="5624023" y="1174394"/>
            <a:ext cx="2043082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arrow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478092" y="1447560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Subscribe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Change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67" name="Straight Arrow Connector 46"/>
          <p:cNvCxnSpPr>
            <a:stCxn id="4" idx="2"/>
          </p:cNvCxnSpPr>
          <p:nvPr/>
        </p:nvCxnSpPr>
        <p:spPr>
          <a:xfrm flipH="1" flipV="1">
            <a:off x="2202873" y="4719203"/>
            <a:ext cx="2284384" cy="106533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8758584" y="3400781"/>
            <a:ext cx="2044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Publish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Change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12507</TotalTime>
  <Words>128</Words>
  <Application>Microsoft Macintosh PowerPoint</Application>
  <PresentationFormat>Widescreen</PresentationFormat>
  <Paragraphs>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Monaco</vt:lpstr>
      <vt:lpstr>ＭＳ Ｐゴシック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205</cp:revision>
  <dcterms:created xsi:type="dcterms:W3CDTF">2017-08-05T12:46:59Z</dcterms:created>
  <dcterms:modified xsi:type="dcterms:W3CDTF">2017-12-27T07:21:22Z</dcterms:modified>
</cp:coreProperties>
</file>