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78521" autoAdjust="0"/>
  </p:normalViewPr>
  <p:slideViewPr>
    <p:cSldViewPr>
      <p:cViewPr>
        <p:scale>
          <a:sx n="150" d="100"/>
          <a:sy n="150" d="100"/>
        </p:scale>
        <p:origin x="-832" y="-224"/>
      </p:cViewPr>
      <p:guideLst>
        <p:guide orient="horz" pos="21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7C6DF-E216-48E5-B200-7228C997333C}" type="datetimeFigureOut">
              <a:rPr lang="en-US" smtClean="0"/>
              <a:pPr/>
              <a:t>21/09/12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7BD0B-D172-44E2-912A-98A0934FC1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5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A2F2-BF88-4A4E-A329-D8B62E3FF19C}" type="datetimeFigureOut">
              <a:rPr lang="en-US" smtClean="0"/>
              <a:pPr/>
              <a:t>21/09/12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1EE8-743C-4243-8167-F905364CB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A2F2-BF88-4A4E-A329-D8B62E3FF19C}" type="datetimeFigureOut">
              <a:rPr lang="en-US" smtClean="0"/>
              <a:pPr/>
              <a:t>21/09/12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1EE8-743C-4243-8167-F905364CB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A2F2-BF88-4A4E-A329-D8B62E3FF19C}" type="datetimeFigureOut">
              <a:rPr lang="en-US" smtClean="0"/>
              <a:pPr/>
              <a:t>21/09/12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1EE8-743C-4243-8167-F905364CB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A2F2-BF88-4A4E-A329-D8B62E3FF19C}" type="datetimeFigureOut">
              <a:rPr lang="en-US" smtClean="0"/>
              <a:pPr/>
              <a:t>21/09/12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1EE8-743C-4243-8167-F905364CB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A2F2-BF88-4A4E-A329-D8B62E3FF19C}" type="datetimeFigureOut">
              <a:rPr lang="en-US" smtClean="0"/>
              <a:pPr/>
              <a:t>21/09/12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1EE8-743C-4243-8167-F905364CB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A2F2-BF88-4A4E-A329-D8B62E3FF19C}" type="datetimeFigureOut">
              <a:rPr lang="en-US" smtClean="0"/>
              <a:pPr/>
              <a:t>21/09/12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1EE8-743C-4243-8167-F905364CB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A2F2-BF88-4A4E-A329-D8B62E3FF19C}" type="datetimeFigureOut">
              <a:rPr lang="en-US" smtClean="0"/>
              <a:pPr/>
              <a:t>21/09/12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1EE8-743C-4243-8167-F905364CB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A2F2-BF88-4A4E-A329-D8B62E3FF19C}" type="datetimeFigureOut">
              <a:rPr lang="en-US" smtClean="0"/>
              <a:pPr/>
              <a:t>21/09/12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1EE8-743C-4243-8167-F905364CB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A2F2-BF88-4A4E-A329-D8B62E3FF19C}" type="datetimeFigureOut">
              <a:rPr lang="en-US" smtClean="0"/>
              <a:pPr/>
              <a:t>21/09/12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1EE8-743C-4243-8167-F905364CB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A2F2-BF88-4A4E-A329-D8B62E3FF19C}" type="datetimeFigureOut">
              <a:rPr lang="en-US" smtClean="0"/>
              <a:pPr/>
              <a:t>21/09/12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1EE8-743C-4243-8167-F905364CB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A2F2-BF88-4A4E-A329-D8B62E3FF19C}" type="datetimeFigureOut">
              <a:rPr lang="en-US" smtClean="0"/>
              <a:pPr/>
              <a:t>21/09/12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1EE8-743C-4243-8167-F905364CB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DA2F2-BF88-4A4E-A329-D8B62E3FF19C}" type="datetimeFigureOut">
              <a:rPr lang="en-US" smtClean="0"/>
              <a:pPr/>
              <a:t>21/09/12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01EE8-743C-4243-8167-F905364CB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257801"/>
            <a:ext cx="524576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-152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LEVEL 5 BALLROOMS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762000"/>
            <a:ext cx="6705600" cy="76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0" y="5610761"/>
            <a:ext cx="9144000" cy="132343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n-US" sz="1600" dirty="0" smtClean="0">
              <a:solidFill>
                <a:schemeClr val="bg1"/>
              </a:solidFill>
            </a:endParaRP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The Sands Grand Ballroom on Level 5 is the perfect venue for large and lavish events. The space can be configured into 16 rooms to hold simultaneous meetings.  In addition, there are 2 more ballrooms to supplement the Sands Grand Ballroom.</a:t>
            </a:r>
          </a:p>
          <a:p>
            <a:pPr algn="just"/>
            <a:endParaRPr lang="en-US" sz="16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857690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Room dimensions do not include space at the entrance or set-in area of the closet. Room capacity information is based on maximum space available.</a:t>
            </a:r>
          </a:p>
          <a:p>
            <a:r>
              <a:rPr lang="en-US" sz="1000" dirty="0" smtClean="0"/>
              <a:t>Allowance must be made for elaborate audio-visual equipment and production setup.</a:t>
            </a:r>
            <a:endParaRPr lang="en-US" sz="1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1981200"/>
            <a:ext cx="1600200" cy="153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1143000"/>
            <a:ext cx="68961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MICE Floorplan - L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9600"/>
            <a:ext cx="9144000" cy="46121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5600" y="2667000"/>
            <a:ext cx="2286000" cy="2133600"/>
          </a:xfrm>
          <a:prstGeom prst="rect">
            <a:avLst/>
          </a:prstGeom>
          <a:solidFill>
            <a:schemeClr val="accent6">
              <a:lumMod val="60000"/>
              <a:lumOff val="40000"/>
              <a:alpha val="35000"/>
            </a:schemeClr>
          </a:solidFill>
          <a:ln w="635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2667000"/>
            <a:ext cx="990600" cy="1066800"/>
          </a:xfrm>
          <a:prstGeom prst="rect">
            <a:avLst/>
          </a:prstGeom>
          <a:solidFill>
            <a:schemeClr val="accent5">
              <a:lumMod val="60000"/>
              <a:lumOff val="40000"/>
              <a:alpha val="35000"/>
            </a:schemeClr>
          </a:solidFill>
          <a:ln w="635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2667000"/>
            <a:ext cx="1066800" cy="1066800"/>
          </a:xfrm>
          <a:prstGeom prst="rect">
            <a:avLst/>
          </a:prstGeom>
          <a:solidFill>
            <a:srgbClr val="FF0000">
              <a:alpha val="35000"/>
            </a:srgbClr>
          </a:solidFill>
          <a:ln w="635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05000" y="3733800"/>
            <a:ext cx="990600" cy="533400"/>
          </a:xfrm>
          <a:prstGeom prst="rect">
            <a:avLst/>
          </a:prstGeom>
          <a:solidFill>
            <a:schemeClr val="accent3">
              <a:lumMod val="60000"/>
              <a:lumOff val="40000"/>
              <a:alpha val="35000"/>
            </a:schemeClr>
          </a:solidFill>
          <a:ln w="635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81600" y="3810000"/>
            <a:ext cx="1066800" cy="381000"/>
          </a:xfrm>
          <a:prstGeom prst="rect">
            <a:avLst/>
          </a:prstGeom>
          <a:solidFill>
            <a:srgbClr val="FFFF00">
              <a:alpha val="35000"/>
            </a:srgbClr>
          </a:solidFill>
          <a:ln w="635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81600" y="4267200"/>
            <a:ext cx="1066800" cy="533400"/>
          </a:xfrm>
          <a:prstGeom prst="rect">
            <a:avLst/>
          </a:prstGeom>
          <a:solidFill>
            <a:srgbClr val="7030A0">
              <a:alpha val="35000"/>
            </a:srgbClr>
          </a:solidFill>
          <a:ln w="635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9" name="AutoShape 93"/>
          <p:cNvSpPr>
            <a:spLocks noChangeArrowheads="1"/>
          </p:cNvSpPr>
          <p:nvPr/>
        </p:nvSpPr>
        <p:spPr bwMode="auto">
          <a:xfrm>
            <a:off x="3429000" y="3505200"/>
            <a:ext cx="1189038" cy="284162"/>
          </a:xfrm>
          <a:prstGeom prst="wedgeRectCallout">
            <a:avLst>
              <a:gd name="adj1" fmla="val 20449"/>
              <a:gd name="adj2" fmla="val 54119"/>
            </a:avLst>
          </a:prstGeom>
          <a:solidFill>
            <a:srgbClr val="FFFF99">
              <a:alpha val="4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/>
              <a:t>Exhibition</a:t>
            </a:r>
            <a:endParaRPr lang="en-US" sz="1400" b="1" dirty="0"/>
          </a:p>
        </p:txBody>
      </p:sp>
      <p:sp>
        <p:nvSpPr>
          <p:cNvPr id="20" name="AutoShape 93"/>
          <p:cNvSpPr>
            <a:spLocks noChangeArrowheads="1"/>
          </p:cNvSpPr>
          <p:nvPr/>
        </p:nvSpPr>
        <p:spPr bwMode="auto">
          <a:xfrm>
            <a:off x="2057400" y="3124200"/>
            <a:ext cx="685800" cy="304800"/>
          </a:xfrm>
          <a:prstGeom prst="wedgeRectCallout">
            <a:avLst>
              <a:gd name="adj1" fmla="val 30801"/>
              <a:gd name="adj2" fmla="val 38436"/>
            </a:avLst>
          </a:prstGeom>
          <a:solidFill>
            <a:srgbClr val="FFFF99">
              <a:alpha val="4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 b="1" dirty="0" smtClean="0"/>
              <a:t>Plenary</a:t>
            </a:r>
            <a:endParaRPr lang="en-US" sz="1200" b="1" dirty="0"/>
          </a:p>
        </p:txBody>
      </p:sp>
      <p:sp>
        <p:nvSpPr>
          <p:cNvPr id="22" name="AutoShape 93"/>
          <p:cNvSpPr>
            <a:spLocks noChangeArrowheads="1"/>
          </p:cNvSpPr>
          <p:nvPr/>
        </p:nvSpPr>
        <p:spPr bwMode="auto">
          <a:xfrm>
            <a:off x="5181600" y="2848505"/>
            <a:ext cx="1036638" cy="275695"/>
          </a:xfrm>
          <a:prstGeom prst="wedgeRectCallout">
            <a:avLst>
              <a:gd name="adj1" fmla="val 23368"/>
              <a:gd name="adj2" fmla="val -51086"/>
            </a:avLst>
          </a:prstGeom>
          <a:solidFill>
            <a:srgbClr val="FFFF00">
              <a:alpha val="4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100" b="1" dirty="0" smtClean="0"/>
              <a:t>Room 2</a:t>
            </a:r>
            <a:endParaRPr lang="en-US" sz="1100" b="1" dirty="0"/>
          </a:p>
        </p:txBody>
      </p:sp>
      <p:sp>
        <p:nvSpPr>
          <p:cNvPr id="23" name="AutoShape 93"/>
          <p:cNvSpPr>
            <a:spLocks noChangeArrowheads="1"/>
          </p:cNvSpPr>
          <p:nvPr/>
        </p:nvSpPr>
        <p:spPr bwMode="auto">
          <a:xfrm>
            <a:off x="762000" y="1752600"/>
            <a:ext cx="838200" cy="457200"/>
          </a:xfrm>
          <a:prstGeom prst="wedgeRectCallout">
            <a:avLst>
              <a:gd name="adj1" fmla="val -49537"/>
              <a:gd name="adj2" fmla="val -14849"/>
            </a:avLst>
          </a:prstGeom>
          <a:solidFill>
            <a:srgbClr val="FFFF99">
              <a:alpha val="4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050" b="1" dirty="0" smtClean="0"/>
              <a:t>Training Village</a:t>
            </a:r>
            <a:endParaRPr lang="en-US" sz="1050" b="1" dirty="0"/>
          </a:p>
        </p:txBody>
      </p:sp>
      <p:sp>
        <p:nvSpPr>
          <p:cNvPr id="24" name="AutoShape 93"/>
          <p:cNvSpPr>
            <a:spLocks noChangeArrowheads="1"/>
          </p:cNvSpPr>
          <p:nvPr/>
        </p:nvSpPr>
        <p:spPr bwMode="auto">
          <a:xfrm>
            <a:off x="2971800" y="4343400"/>
            <a:ext cx="990600" cy="381000"/>
          </a:xfrm>
          <a:prstGeom prst="wedgeRectCallout">
            <a:avLst>
              <a:gd name="adj1" fmla="val -15296"/>
              <a:gd name="adj2" fmla="val -41688"/>
            </a:avLst>
          </a:prstGeom>
          <a:solidFill>
            <a:srgbClr val="FFFF99">
              <a:alpha val="4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050" b="1" dirty="0" smtClean="0"/>
              <a:t>Interactive Case Corner</a:t>
            </a:r>
            <a:endParaRPr lang="en-US" sz="1050" b="1" dirty="0"/>
          </a:p>
        </p:txBody>
      </p:sp>
      <p:sp>
        <p:nvSpPr>
          <p:cNvPr id="25" name="AutoShape 93"/>
          <p:cNvSpPr>
            <a:spLocks noChangeArrowheads="1"/>
          </p:cNvSpPr>
          <p:nvPr/>
        </p:nvSpPr>
        <p:spPr bwMode="auto">
          <a:xfrm>
            <a:off x="1981200" y="3886200"/>
            <a:ext cx="846667" cy="304800"/>
          </a:xfrm>
          <a:prstGeom prst="wedgeRectCallout">
            <a:avLst>
              <a:gd name="adj1" fmla="val -19284"/>
              <a:gd name="adj2" fmla="val -48052"/>
            </a:avLst>
          </a:prstGeom>
          <a:solidFill>
            <a:srgbClr val="FFFF99">
              <a:alpha val="4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100" b="1" dirty="0" smtClean="0"/>
              <a:t>Preview</a:t>
            </a:r>
            <a:endParaRPr lang="en-US" sz="11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67200" y="1905000"/>
            <a:ext cx="1219200" cy="228600"/>
          </a:xfrm>
          <a:prstGeom prst="rect">
            <a:avLst/>
          </a:prstGeom>
          <a:solidFill>
            <a:srgbClr val="7030A0">
              <a:alpha val="35000"/>
            </a:srgbClr>
          </a:solidFill>
          <a:ln w="635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7" name="AutoShape 93"/>
          <p:cNvSpPr>
            <a:spLocks noChangeArrowheads="1"/>
          </p:cNvSpPr>
          <p:nvPr/>
        </p:nvSpPr>
        <p:spPr bwMode="auto">
          <a:xfrm>
            <a:off x="4419600" y="1371600"/>
            <a:ext cx="1189038" cy="304800"/>
          </a:xfrm>
          <a:prstGeom prst="wedgeRectCallout">
            <a:avLst>
              <a:gd name="adj1" fmla="val 14752"/>
              <a:gd name="adj2" fmla="val 164362"/>
            </a:avLst>
          </a:prstGeom>
          <a:solidFill>
            <a:srgbClr val="FFFF99">
              <a:alpha val="4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100" b="1" dirty="0" smtClean="0"/>
              <a:t>Registration</a:t>
            </a:r>
            <a:endParaRPr lang="en-US" sz="1100" b="1" dirty="0"/>
          </a:p>
        </p:txBody>
      </p:sp>
      <p:cxnSp>
        <p:nvCxnSpPr>
          <p:cNvPr id="32" name="Elbow Connector 31"/>
          <p:cNvCxnSpPr/>
          <p:nvPr/>
        </p:nvCxnSpPr>
        <p:spPr>
          <a:xfrm rot="16200000" flipH="1">
            <a:off x="2819400" y="2895600"/>
            <a:ext cx="152400" cy="1524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2819400" y="3429000"/>
            <a:ext cx="152400" cy="1524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utoShape 93"/>
          <p:cNvSpPr>
            <a:spLocks noChangeArrowheads="1"/>
          </p:cNvSpPr>
          <p:nvPr/>
        </p:nvSpPr>
        <p:spPr bwMode="auto">
          <a:xfrm>
            <a:off x="5181600" y="3886200"/>
            <a:ext cx="1036638" cy="275695"/>
          </a:xfrm>
          <a:prstGeom prst="wedgeRectCallout">
            <a:avLst>
              <a:gd name="adj1" fmla="val 23368"/>
              <a:gd name="adj2" fmla="val -51086"/>
            </a:avLst>
          </a:prstGeom>
          <a:solidFill>
            <a:srgbClr val="FFFF00">
              <a:alpha val="4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100" b="1" dirty="0" smtClean="0"/>
              <a:t>Room 4</a:t>
            </a:r>
            <a:endParaRPr lang="en-US" sz="1100" b="1" dirty="0"/>
          </a:p>
        </p:txBody>
      </p:sp>
      <p:sp>
        <p:nvSpPr>
          <p:cNvPr id="29" name="AutoShape 93"/>
          <p:cNvSpPr>
            <a:spLocks noChangeArrowheads="1"/>
          </p:cNvSpPr>
          <p:nvPr/>
        </p:nvSpPr>
        <p:spPr bwMode="auto">
          <a:xfrm>
            <a:off x="5181600" y="3352800"/>
            <a:ext cx="1036638" cy="275695"/>
          </a:xfrm>
          <a:prstGeom prst="wedgeRectCallout">
            <a:avLst>
              <a:gd name="adj1" fmla="val 23368"/>
              <a:gd name="adj2" fmla="val -51086"/>
            </a:avLst>
          </a:prstGeom>
          <a:solidFill>
            <a:srgbClr val="FFFF00">
              <a:alpha val="4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100" b="1" dirty="0" smtClean="0"/>
              <a:t>Room 3</a:t>
            </a:r>
            <a:endParaRPr lang="en-US" sz="1100" b="1" dirty="0"/>
          </a:p>
        </p:txBody>
      </p:sp>
      <p:sp>
        <p:nvSpPr>
          <p:cNvPr id="33" name="AutoShape 93"/>
          <p:cNvSpPr>
            <a:spLocks noChangeArrowheads="1"/>
          </p:cNvSpPr>
          <p:nvPr/>
        </p:nvSpPr>
        <p:spPr bwMode="auto">
          <a:xfrm>
            <a:off x="4191000" y="4343400"/>
            <a:ext cx="990600" cy="381000"/>
          </a:xfrm>
          <a:prstGeom prst="wedgeRectCallout">
            <a:avLst>
              <a:gd name="adj1" fmla="val -15296"/>
              <a:gd name="adj2" fmla="val -41688"/>
            </a:avLst>
          </a:prstGeom>
          <a:solidFill>
            <a:srgbClr val="FFFF99">
              <a:alpha val="4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050" b="1" dirty="0" smtClean="0"/>
              <a:t>?</a:t>
            </a:r>
            <a:endParaRPr lang="en-US" sz="105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106</Words>
  <Application>Microsoft Macintosh PowerPoint</Application>
  <PresentationFormat>Présentation à l'écran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Présentation PowerPoint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 User</dc:creator>
  <cp:lastModifiedBy>Sabrina CONESA</cp:lastModifiedBy>
  <cp:revision>73</cp:revision>
  <dcterms:created xsi:type="dcterms:W3CDTF">2012-06-05T08:17:37Z</dcterms:created>
  <dcterms:modified xsi:type="dcterms:W3CDTF">2012-09-21T07:32:07Z</dcterms:modified>
</cp:coreProperties>
</file>