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4856-F3AD-7F42-B3FE-FE973EA2EE04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A7F6E-9647-DF44-B90A-992E1E2241C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6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7F6E-9647-DF44-B90A-992E1E2241C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29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7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7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9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9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0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E276-6C2D-9349-8DCC-0507C9B5ECD3}" type="datetimeFigureOut">
              <a:rPr lang="es-ES" smtClean="0"/>
              <a:t>26/01/16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744-1CA1-5A43-BE8A-2B2667D8F0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4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18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25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Presentación en pantalla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Laura Chaler Vilaseca</dc:creator>
  <cp:keywords/>
  <dc:description/>
  <cp:lastModifiedBy>Laura Chaler Vilaseca</cp:lastModifiedBy>
  <cp:revision>2</cp:revision>
  <dcterms:created xsi:type="dcterms:W3CDTF">2016-01-26T08:27:47Z</dcterms:created>
  <dcterms:modified xsi:type="dcterms:W3CDTF">2016-01-26T08:52:47Z</dcterms:modified>
  <cp:category/>
</cp:coreProperties>
</file>