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Hello, Penguins!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Mabvuto Yesaya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this analysis we’ll use the penguins dataset from the palmerpenguins R package.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Species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figure below is a scatterplot of species of penguins.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penguins,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mapping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bill_length_mm,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bill_depth_mm,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species,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shape =</a:t>
            </a:r>
            <a:r>
              <a:rPr>
                <a:solidFill>
                  <a:srgbClr val="003B4F"/>
                </a:solidFill>
                <a:latin typeface="Courier"/>
              </a:rPr>
              <a:t> species))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scale_color_colorblind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"Bill length (mm)"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"Bill depth (mm)"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hello-penguins-slides_files/figure-pptx/bill-dims-speci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12800"/>
            <a:ext cx="51054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Penguins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table below shows the first 10 penguins from the dataset.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bill_length_mm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bill_depth_mm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36.7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38.9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34.1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20.2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Analysis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/>
            <a:r>
              <a:rPr/>
              <a:t>info about model</a:t>
            </a:r>
          </a:p>
          <a:p>
            <a:pPr lvl="0"/>
            <a:r>
              <a:rPr/>
              <a:t>text about results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Penguins!</dc:title>
  <dc:creator>Mabvuto Yesaya</dc:creator>
  <cp:keywords/>
  <dcterms:created xsi:type="dcterms:W3CDTF">2023-10-24T07:38:50Z</dcterms:created>
  <dcterms:modified xsi:type="dcterms:W3CDTF">2023-10-24T07:38:50Z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ditor_options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