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Hello, Penguins!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Andrew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analysis we’ll use the penguins dataset from the palmerpenguins R package.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344 × 8
   species island    bill_length_mm bill_depth_mm flipper_length_mm body_mass_g
   &lt;fct&gt;   &lt;fct&gt;              &lt;dbl&gt;         &lt;dbl&gt;             &lt;int&gt;       &lt;int&gt;
 1 Adelie  Torgersen           39.1          18.7               181        3750
 2 Adelie  Torgersen           39.5          17.4               186        3800
 3 Adelie  Torgersen           40.3          18                 195        3250
 4 Adelie  Torgersen           NA            NA                  NA          NA
 5 Adelie  Torgersen           36.7          19.3               193        3450
 6 Adelie  Torgersen           39.3          20.6               190        3650
 7 Adelie  Torgersen           38.9          17.8               181        3625
 8 Adelie  Torgersen           39.2          19.6               195        4675
 9 Adelie  Torgersen           34.1          18.1               193        3475
10 Adelie  Torgersen           42            20.2               190        4250
# ℹ 334 more rows
# ℹ 2 more variables: sex &lt;fct&gt;, year &lt;int&gt;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figure below is a scatterplot of species of penguins.</a:t>
            </a:r>
          </a:p>
        </p:txBody>
      </p:sp>
      <p:pic>
        <p:nvPicPr>
          <p:cNvPr descr="chlaitha_files/figure-pptx/bill-dims-spec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Penguins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table below shows the first 10 penguins from the dataset.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bill_length_mm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bill_depth_mm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Penguins!</dc:title>
  <dc:creator>Andrew</dc:creator>
  <cp:keywords/>
  <dcterms:created xsi:type="dcterms:W3CDTF">2023-10-17T09:30:36Z</dcterms:created>
  <dcterms:modified xsi:type="dcterms:W3CDTF">2023-10-17T09:30:36Z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