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02" r:id="rId2"/>
    <p:sldId id="703" r:id="rId3"/>
    <p:sldId id="579" r:id="rId4"/>
    <p:sldId id="646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</p:sldIdLst>
  <p:sldSz cx="9906000" cy="6858000" type="A4"/>
  <p:notesSz cx="6797675" cy="9926638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orient="horz" pos="1565">
          <p15:clr>
            <a:srgbClr val="A4A3A4"/>
          </p15:clr>
        </p15:guide>
        <p15:guide id="3" pos="3120">
          <p15:clr>
            <a:srgbClr val="A4A3A4"/>
          </p15:clr>
        </p15:guide>
        <p15:guide id="4" pos="42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5FB"/>
    <a:srgbClr val="0066CC"/>
    <a:srgbClr val="A50021"/>
    <a:srgbClr val="3366FF"/>
    <a:srgbClr val="0066FF"/>
    <a:srgbClr val="9999FF"/>
    <a:srgbClr val="969696"/>
    <a:srgbClr val="B2B2B2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97372" autoAdjust="0"/>
  </p:normalViewPr>
  <p:slideViewPr>
    <p:cSldViewPr>
      <p:cViewPr varScale="1">
        <p:scale>
          <a:sx n="112" d="100"/>
          <a:sy n="112" d="100"/>
        </p:scale>
        <p:origin x="1116" y="108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8DCA3-95DA-4523-8EF7-C4F08FA276B3}"/>
              </a:ext>
            </a:extLst>
          </p:cNvPr>
          <p:cNvSpPr/>
          <p:nvPr userDrawn="1"/>
        </p:nvSpPr>
        <p:spPr bwMode="auto">
          <a:xfrm>
            <a:off x="8778425" y="6513832"/>
            <a:ext cx="1080120" cy="32400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43490" y="3357648"/>
            <a:ext cx="186013" cy="2776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2527300" y="908051"/>
            <a:ext cx="490855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SYSTEM GUIDE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00026" y="52389"/>
            <a:ext cx="69103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USER GUIDE</a:t>
            </a:r>
          </a:p>
        </p:txBody>
      </p:sp>
      <p:pic>
        <p:nvPicPr>
          <p:cNvPr id="6" name="그림 5" descr="표지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962" y="1643062"/>
            <a:ext cx="7458075" cy="3571875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 bwMode="auto">
          <a:xfrm>
            <a:off x="542510" y="997751"/>
            <a:ext cx="2455488" cy="451029"/>
          </a:xfrm>
          <a:prstGeom prst="wedgeRoundRectCallout">
            <a:avLst>
              <a:gd name="adj1" fmla="val 21484"/>
              <a:gd name="adj2" fmla="val 177980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로그인이 되지 않는 상태에서 </a:t>
            </a:r>
            <a:r>
              <a:rPr kumimoji="1" lang="ko-KR" alt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원격 서비스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받아야 할 때 이 곳을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</a:p>
        </p:txBody>
      </p:sp>
      <p:sp>
        <p:nvSpPr>
          <p:cNvPr id="8" name="모서리가 둥근 사각형 설명선 6"/>
          <p:cNvSpPr/>
          <p:nvPr/>
        </p:nvSpPr>
        <p:spPr bwMode="auto">
          <a:xfrm>
            <a:off x="5589352" y="5561620"/>
            <a:ext cx="3245085" cy="720080"/>
          </a:xfrm>
          <a:prstGeom prst="wedgeRoundRectCallout">
            <a:avLst>
              <a:gd name="adj1" fmla="val -14311"/>
              <a:gd name="adj2" fmla="val -25260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Domain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셋팅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시 입력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 / PW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부여 받은 각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User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ID/PW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 후 로그인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Remember me :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ID/PW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7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Other Report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 List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실적을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오른쪽 마우스를 클릭하여 엑셀파일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(Export Excel)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Total,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Detail, Monthly Total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실적을 볼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 Detail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별 실적 결과를 조회할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183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D1FDC-4D6C-4419-95FB-0045797E6407}"/>
              </a:ext>
            </a:extLst>
          </p:cNvPr>
          <p:cNvSpPr txBox="1"/>
          <p:nvPr/>
        </p:nvSpPr>
        <p:spPr>
          <a:xfrm>
            <a:off x="6221686" y="2773292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Monthly Total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월별 실적 결과를 조회할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B2CB3C-A2BE-49B6-AADD-1506DD9514FE}"/>
              </a:ext>
            </a:extLst>
          </p:cNvPr>
          <p:cNvSpPr/>
          <p:nvPr/>
        </p:nvSpPr>
        <p:spPr bwMode="auto">
          <a:xfrm>
            <a:off x="146011" y="2762471"/>
            <a:ext cx="6069600" cy="18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13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Other Report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기간별 실적을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Office Code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Service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기타 등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P/L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및 해상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운임과 기타운임 실적을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오른쪽 마우스를 클릭하여 엑셀파일로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항목을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‘Drag a column here…’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부분에 마우스로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갖다 놓는다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공간에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BL / Master 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상태의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화면에서 오른쪽 마우스의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Expand All Groups(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펼침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/ Collapse All Groups(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닫음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화면 을 조정할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1285852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Perf Date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실적일자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ETD/ETA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 후 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AND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 검색 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OR/AND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선택하여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Select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Master, House 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 검색 조건을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Except Loading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매출 등 운임실적이 없는 자료를 제외한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실적을 조회 시 체크박스에 체크한 후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C813D-6DEC-4EF0-87DE-2992F50DAB5F}"/>
              </a:ext>
            </a:extLst>
          </p:cNvPr>
          <p:cNvSpPr txBox="1"/>
          <p:nvPr/>
        </p:nvSpPr>
        <p:spPr>
          <a:xfrm>
            <a:off x="6221686" y="4417471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조회된 자료의 항목에 오른쪽 마우스를 클릭하면 텍스트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메뉴가 생긴다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위 메뉴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‘Show Group By Box’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선택하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Drag a column here to group by that column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문구가 쓰인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공간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(Grouping Box)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생긴다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공간에 해당 항목을 마우스로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편의대로 자료를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9D7464F-4E01-4D97-92B8-68CF1C30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26" y="3191950"/>
            <a:ext cx="852711" cy="6688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D3EDC7-75F1-49C9-92A1-3DFCDC8A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373" y="2303875"/>
            <a:ext cx="1301154" cy="203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30F21F-AE4C-417C-869A-E851717C8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892" y="2213865"/>
            <a:ext cx="682511" cy="10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Other Report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Performance Chart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Office Code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Perf.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Month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Perf Month/ETD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기준별로 월을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 자료를 차트로 나타낼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차트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Type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별로 여러 차트를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왼쪽 표는 엑셀의 피벗테이블 기능과 같은 기능으로 조회할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BUY/SELL/TERM/COUNTRY/OFFICE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가로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세로로 구성하여 표를 생성할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1296673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Service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기타 등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Customer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코드를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 검색 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OR/AND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선택하여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Select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Master, House 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 검색 조건을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D1FDC-4D6C-4419-95FB-0045797E6407}"/>
              </a:ext>
            </a:extLst>
          </p:cNvPr>
          <p:cNvSpPr txBox="1"/>
          <p:nvPr/>
        </p:nvSpPr>
        <p:spPr>
          <a:xfrm>
            <a:off x="6221686" y="4374105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Chart Type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차트 유형별 선택이 가능하다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66DCF1-7E35-45B6-B25A-1354A30C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66" y="2754812"/>
            <a:ext cx="3375375" cy="14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9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Other Report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Performance Chart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Month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월별로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표를 구성한다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 자료를 차트로 나타낼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차트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Type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별로 여러 차트를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왼쪽 표는 엑셀의 피벗테이블 기능과 같은 기능으로 조회할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BUY/SELL/TERM/COUNTRY/OFFICE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가로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세로로 구성하여 표를 생성할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183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A48E48-C83B-4AF4-9458-B0DD6E98CF10}"/>
              </a:ext>
            </a:extLst>
          </p:cNvPr>
          <p:cNvSpPr/>
          <p:nvPr/>
        </p:nvSpPr>
        <p:spPr bwMode="auto">
          <a:xfrm>
            <a:off x="146011" y="2763130"/>
            <a:ext cx="6069600" cy="18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1A05E-2A4A-409E-BB8D-185822C4CBF0}"/>
              </a:ext>
            </a:extLst>
          </p:cNvPr>
          <p:cNvSpPr txBox="1"/>
          <p:nvPr/>
        </p:nvSpPr>
        <p:spPr>
          <a:xfrm>
            <a:off x="6221686" y="2767455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Sales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영업사원별로 표를 구성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A864E-BCF8-46BC-A2A8-E33092755A38}"/>
              </a:ext>
            </a:extLst>
          </p:cNvPr>
          <p:cNvSpPr txBox="1"/>
          <p:nvPr/>
        </p:nvSpPr>
        <p:spPr>
          <a:xfrm>
            <a:off x="6221686" y="4953363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Chart Type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차트 유형별 선택이 가능하다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4CC8C8C-D791-4A11-932E-D3E1C1BC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66" y="3334070"/>
            <a:ext cx="3375375" cy="14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7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Group Performance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그룹별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실적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실적일자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실적일자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ETD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등을 선택 후 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그룹별 실적을 옵션별로 조회 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오른쪽 마우스를 클릭하여 엑셀파일로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항목을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‘Drag a column here…’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부분에 마우스로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갖다 놓는다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공간에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BL / Master 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상태의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화면에서 오른쪽 마우스의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Expand All Groups(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펼침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/ Collapse All Groups(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닫음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화면 을 조정할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1313765"/>
            <a:ext cx="35261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Customer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거래처코드를 검색하여 입력 후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서비스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해상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기타 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수입을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사업유형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사업유형을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B/L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B/L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마감 여부를 선택하여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FCL/LCL : FCL/LCL/Bulk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부서코드를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7ED60C-F651-435D-A417-97C1F5274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73" y="2663915"/>
            <a:ext cx="1156038" cy="1736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408BB1-6220-46EB-AEC7-A78464C1F8E8}"/>
              </a:ext>
            </a:extLst>
          </p:cNvPr>
          <p:cNvSpPr txBox="1"/>
          <p:nvPr/>
        </p:nvSpPr>
        <p:spPr>
          <a:xfrm>
            <a:off x="6221686" y="4464115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AND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조건 검색 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OR/AND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선택하여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선사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항공사 등 여러 검색 조건을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조회할 해당 그룹을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유형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요약정보를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622D47-A548-42B0-9118-23F0AC26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864" y="2478536"/>
            <a:ext cx="664432" cy="10351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44082D-9E4D-428A-B38C-80387550F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86" y="3191950"/>
            <a:ext cx="852711" cy="6688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BBA930-5BC3-49C3-B6DC-FF47FBEBB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2184" y="2663915"/>
            <a:ext cx="2075638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8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</a:t>
            </a:r>
            <a:r>
              <a:rPr lang="ko-KR" altLang="en-US" dirty="0"/>
              <a:t>회계 월별 실적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회계 월별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실적을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Year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연도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회계 월별 실적을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엑셀파일로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유형의 행을 클릭하면 아래 서비스별로 자료가 조회된다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서비스의 행을 클릭하면 아래 계정과목별로 자료가 조회된다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41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</a:t>
            </a:r>
            <a:r>
              <a:rPr lang="ko-KR" altLang="en-US" dirty="0"/>
              <a:t>영업 실적 회계 현황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 실적 회계 현황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기타 등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실적월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실적월을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영업 실적 회계 현황을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엑셀파일로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유형의 행을 클릭하면 아래 서비스별로 자료가 조회된다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당월반영은 영업실적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(Invoice)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회계실적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당월에 처리된 것을 말한다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차월반영은 영업실적은 당월에 회계실적은 차월에 처리된 것을 말한다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미반영은 영업실적은 처리되어 있지만 회계실적으로 처리되지 않은 것을 말한다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36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607420" y="999040"/>
            <a:ext cx="242570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저작권에 관하여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00026" y="52389"/>
            <a:ext cx="69103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USER GUIDE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7515" y="1988840"/>
            <a:ext cx="8775975" cy="3465385"/>
          </a:xfrm>
          <a:prstGeom prst="rect">
            <a:avLst/>
          </a:prstGeom>
          <a:noFill/>
          <a:ln w="9525" cmpd="dbl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 및 관련된 인쇄물의 저작권은 저작권자의 소유입니다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귀사는 프로그램을 수행시키기 위해 컴퓨터에 프로그램을 설치하는 것과 보관용 복사본을 만드는 것 이외에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프로그램이나 인쇄물 내용을 무단 복제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전재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인용하는 것은 저작권법에 저촉됩니다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본서 중에 인용된 화면기술 및 소프트웨어는 법에 의해 제작자의 권리가 보호되고 있습니다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만약 사용자 매뉴얼 및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ELVIS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프로그램에 관하여 문의 사항이 있으시면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양재아이티㈜로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연락 바랍니다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연 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락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 처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서울특별시 구로구 디지털로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34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43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코오롱싸이언스밸리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I  609, 610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호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전화번호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1522-7422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FAX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번호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02-2025-2778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</p:txBody>
      </p:sp>
      <p:sp>
        <p:nvSpPr>
          <p:cNvPr id="4" name="리본: 아래로 기울어짐 3"/>
          <p:cNvSpPr/>
          <p:nvPr/>
        </p:nvSpPr>
        <p:spPr bwMode="auto">
          <a:xfrm>
            <a:off x="2702750" y="832235"/>
            <a:ext cx="4230470" cy="807951"/>
          </a:xfrm>
          <a:prstGeom prst="ribbon">
            <a:avLst>
              <a:gd name="adj1" fmla="val 10958"/>
              <a:gd name="adj2" fmla="val 67412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4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ELVIS</a:t>
            </a:r>
            <a:r>
              <a:rPr lang="ko-KR" altLang="en-US" dirty="0"/>
              <a:t> 메뉴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71613"/>
              </p:ext>
            </p:extLst>
          </p:nvPr>
        </p:nvGraphicFramePr>
        <p:xfrm>
          <a:off x="934700" y="598925"/>
          <a:ext cx="7992001" cy="16230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8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대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14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실적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Daily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Performance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Daily Performance List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7544"/>
                  </a:ext>
                </a:extLst>
              </a:tr>
              <a:tr h="2035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P/L Sheet by M B/L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P/L Sheet by M B/L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343661"/>
                  </a:ext>
                </a:extLst>
              </a:tr>
              <a:tr h="2035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Other Report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Other Report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5789"/>
                  </a:ext>
                </a:extLst>
              </a:tr>
              <a:tr h="2035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Group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Performance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Group Performance List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7949"/>
                  </a:ext>
                </a:extLst>
              </a:tr>
              <a:tr h="2035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err="1">
                          <a:latin typeface="맑은 고딕" pitchFamily="50" charset="-127"/>
                          <a:ea typeface="맑은 고딕" pitchFamily="50" charset="-127"/>
                        </a:rPr>
                        <a:t>회계월별실적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회계월별실적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503207"/>
                  </a:ext>
                </a:extLst>
              </a:tr>
              <a:tr h="2035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영업실적회계현황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영업실적회계현황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667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Daily Performance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일별 실적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실적일자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실적일자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ETD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등을 선택 후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일별 실적을 옵션별로 조회 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오른쪽 마우스를 클릭하여 엑셀파일로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항목을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‘Drag a column here…’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갖다 놓는다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공간에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BL / Master 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1313765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Customer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거래처코드를 검색하여 입력 후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서비스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해상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기타 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수입을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사업유형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사업유형을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B/L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B/L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마감 여부를 선택하여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FCL/LCL : FCL/LCL/Bulk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부서코드를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Print Group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조건별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기준으로 출력 시 선택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7ED60C-F651-435D-A417-97C1F5274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95" y="2905387"/>
            <a:ext cx="1156038" cy="1736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408BB1-6220-46EB-AEC7-A78464C1F8E8}"/>
              </a:ext>
            </a:extLst>
          </p:cNvPr>
          <p:cNvSpPr txBox="1"/>
          <p:nvPr/>
        </p:nvSpPr>
        <p:spPr>
          <a:xfrm>
            <a:off x="6221686" y="4728133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AND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 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OR/AND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하여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선사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항공사 등 여러 검색 조건을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622D47-A548-42B0-9118-23F0AC26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543" y="2573905"/>
            <a:ext cx="664432" cy="10351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44082D-9E4D-428A-B38C-80387550F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86" y="3191950"/>
            <a:ext cx="852711" cy="6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3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Daily Performance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일별 실적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일별 실적을 옵션별로 조회 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오른쪽 마우스를 클릭하여 엑셀파일로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조정할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엑셀의 피벗 기능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항목을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‘Drag a column here…’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갖다 놓는다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186002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75CAF9-C0D7-4649-940F-9CBB1B26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75" y="957322"/>
            <a:ext cx="1305145" cy="20332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408BB1-6220-46EB-AEC7-A78464C1F8E8}"/>
              </a:ext>
            </a:extLst>
          </p:cNvPr>
          <p:cNvSpPr txBox="1"/>
          <p:nvPr/>
        </p:nvSpPr>
        <p:spPr>
          <a:xfrm>
            <a:off x="6221686" y="3113965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조회된 자료의 항목에 오른쪽 마우스를 클릭하면 텍스트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메뉴가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 메뉴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좌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‘Show Group By Box’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선택하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a column here to group by that column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문구가 쓰인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(Grouping Box)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공간에 해당 항목을 마우스로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편의대로 자료를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항목을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Sorting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하는 기능이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항목을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빈 공간에 놓으면 항목을 삭제할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모든 것을 원위치 시키려면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Layout Reset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DF76F1-AA95-45DA-B677-D8E812F9F346}"/>
              </a:ext>
            </a:extLst>
          </p:cNvPr>
          <p:cNvSpPr/>
          <p:nvPr/>
        </p:nvSpPr>
        <p:spPr bwMode="auto">
          <a:xfrm>
            <a:off x="146011" y="2745379"/>
            <a:ext cx="6069600" cy="186002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9178E3-FD7D-42AB-B56D-8B84909F0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43" y="1079151"/>
            <a:ext cx="664432" cy="10351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9F4267-3BD7-4371-BC79-E893A863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50" y="2914986"/>
            <a:ext cx="664432" cy="10351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E2C66E-7CD0-4C55-AA41-F73432D3C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073" y="964941"/>
            <a:ext cx="1301154" cy="20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P/L Sheet by M B/L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 BL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P/L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시트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실적일자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실적일자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ETD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등을 선택 후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 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P/L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시트를 옵션별로 조회 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오른쪽 마우스를 클릭하여 엑셀파일로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항목을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‘Drag a column here…’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갖다 놓는다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공간에 오른쪽 마우스를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BL /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1313765"/>
            <a:ext cx="3526136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Dept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Code :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부서코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검색하여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영업사원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영업사원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서비스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해상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기타 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수입을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House No : House BL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Group By : Master / SR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기준을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선택하여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상세정보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상세정보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요약정보 등을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Master No : Master BL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Master Partner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파트너코드를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622D47-A548-42B0-9118-23F0AC26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43" y="2025791"/>
            <a:ext cx="664432" cy="10351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183943-131C-47BD-B02C-4EFA7AF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55" y="3060906"/>
            <a:ext cx="1305145" cy="20332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5C813D-6DEC-4EF0-87DE-2992F50DAB5F}"/>
              </a:ext>
            </a:extLst>
          </p:cNvPr>
          <p:cNvSpPr txBox="1"/>
          <p:nvPr/>
        </p:nvSpPr>
        <p:spPr>
          <a:xfrm>
            <a:off x="6221686" y="5178183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조회된 자료의 항목에 오른쪽 마우스를 클릭하면 텍스트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메뉴가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 메뉴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좌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‘Show Group By Box’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선택하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a column here to group by that column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문구가 쓰인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(Grouping Box)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공간에 해당 항목을 마우스로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편의대로 자료를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9D7464F-4E01-4D97-92B8-68CF1C30F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86" y="3191950"/>
            <a:ext cx="852711" cy="6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2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Other Report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물동량 실적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(Loading List)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Office Code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ETD/ETA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조회하고자 하는 일자를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물동량 실적을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조회 옵션별로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오른쪽 마우스를 클릭하여 엑셀파일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(Export Excel)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항목을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‘Drag a column here…’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갖다 놓는다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상태의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화면에서 오른쪽 마우스의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Expand All Groups(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펼침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/ Collapse All Groups(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닫음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화면 을 조정할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1313765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기타 등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Area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북미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유럽 등 지역을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중복 선택 가능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Operator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입력자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Salesman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영업사원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622D47-A548-42B0-9118-23F0AC26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08" y="2258870"/>
            <a:ext cx="664432" cy="10351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183943-131C-47BD-B02C-4EFA7AF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335" y="2168860"/>
            <a:ext cx="1305145" cy="20332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5C813D-6DEC-4EF0-87DE-2992F50DAB5F}"/>
              </a:ext>
            </a:extLst>
          </p:cNvPr>
          <p:cNvSpPr txBox="1"/>
          <p:nvPr/>
        </p:nvSpPr>
        <p:spPr>
          <a:xfrm>
            <a:off x="6221686" y="4284095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해제하려면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Box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오른쪽 마우스를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클릭하여 텍스트 메뉴의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‘Clear Grouping’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Grouping Box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해제하려면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‘Hide Group By Box’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조회된 자료의 항목에 오른쪽 마우스를 클릭하면 텍스트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메뉴가 생긴다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위 메뉴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‘Show Group By Box’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선택하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>
              <a:lnSpc>
                <a:spcPct val="100000"/>
              </a:lnSpc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a column here to group by that column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문구가 쓰인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(Grouping Box)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공간에 해당 항목을 마우스로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>
              <a:lnSpc>
                <a:spcPct val="100000"/>
              </a:lnSpc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 편의대로 자료를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7B516A-36BA-42D1-965B-2C1FAA488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670" y="3495458"/>
            <a:ext cx="1098554" cy="4969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2AFCB1-7380-40AD-B409-918E0BFEE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576" y="2008393"/>
            <a:ext cx="952399" cy="5625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3BC1219-2A86-4B6C-9E87-2B30806BB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744" y="2174305"/>
            <a:ext cx="1413566" cy="83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Other Report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업체별 기간별 실적을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Office Code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ETD/ETA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조회하고자 하는 일자를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업체별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기간별 실적을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조회 옵션별로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오른쪽 마우스를 클릭하여 엑셀파일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(Export Excel)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항목을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‘Drag a column here…’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갖다 놓는다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상태의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화면에서 오른쪽 마우스의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Expand All Groups(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펼침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/ Collapse All Groups(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닫음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화면 을 조정할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1313765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Operator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입력자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기타 등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622D47-A548-42B0-9118-23F0AC26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08" y="2367567"/>
            <a:ext cx="664432" cy="10351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5C813D-6DEC-4EF0-87DE-2992F50DAB5F}"/>
              </a:ext>
            </a:extLst>
          </p:cNvPr>
          <p:cNvSpPr txBox="1"/>
          <p:nvPr/>
        </p:nvSpPr>
        <p:spPr>
          <a:xfrm>
            <a:off x="6221686" y="4683128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해제하려면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Box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오른쪽 마우스를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클릭하여 텍스트 메뉴의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‘Clear Grouping’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Grouping Box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해제하려면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‘Hide Group By Box’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조회된 자료의 항목에 오른쪽 마우스를 클릭하면 텍스트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메뉴가 생긴다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위 메뉴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‘Show Group By Box’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선택하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>
              <a:lnSpc>
                <a:spcPct val="100000"/>
              </a:lnSpc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a column here to group by that column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문구가 쓰인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(Grouping Box)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공간에 해당 항목을 마우스로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>
              <a:lnSpc>
                <a:spcPct val="100000"/>
              </a:lnSpc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 편의대로 자료를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7B516A-36BA-42D1-965B-2C1FAA488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670" y="3495458"/>
            <a:ext cx="1098554" cy="4969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2AFCB1-7380-40AD-B409-918E0BFEE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330" y="2100065"/>
            <a:ext cx="952399" cy="5625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52FAB8-6960-4B57-A5E0-9BAD1660C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851" y="1787808"/>
            <a:ext cx="1952132" cy="6060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9D1FDC-4D6C-4419-95FB-0045797E6407}"/>
              </a:ext>
            </a:extLst>
          </p:cNvPr>
          <p:cNvSpPr txBox="1"/>
          <p:nvPr/>
        </p:nvSpPr>
        <p:spPr>
          <a:xfrm>
            <a:off x="6221686" y="2438890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Search Type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조회하고자 하는 데이터를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Customer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코드를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Area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북미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유럽 등 지역을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중복 선택 가능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Load Type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FCL/LCL/Bulk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Biz Type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 유형 코드를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23079E4-7715-495C-8A35-64AC15FC2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773" y="3426877"/>
            <a:ext cx="696498" cy="10850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236F89-59B8-4410-BB2B-AF58B8CF3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744" y="3434446"/>
            <a:ext cx="1089006" cy="6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실적 </a:t>
            </a:r>
            <a:r>
              <a:rPr lang="en-US" altLang="ko-KR" dirty="0"/>
              <a:t>– Other Report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 List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Office Code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사업장코드를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ETD/ETA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조회하고자 하는 일자를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실적을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오른쪽 마우스를 클릭하여 엑셀파일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(Export Excel)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다운받을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Total,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Detail, Monthly Total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실적을 볼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1296673"/>
            <a:ext cx="35261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Salesman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영업사원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Country :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Load Type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FCL/LCL/Bulk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Service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기타 등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Operator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입력자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Customer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코드를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 Invoice (Y/N)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인보이스 유무를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D1FDC-4D6C-4419-95FB-0045797E6407}"/>
              </a:ext>
            </a:extLst>
          </p:cNvPr>
          <p:cNvSpPr txBox="1"/>
          <p:nvPr/>
        </p:nvSpPr>
        <p:spPr>
          <a:xfrm>
            <a:off x="6221686" y="4509120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Group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그룹별로 조회하고자 하는 조건을 선택하여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1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~6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그룹까지 그룹별 조회가 가능하다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6F1AF3-F92F-49E6-A68E-61CD575E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60" y="2607801"/>
            <a:ext cx="838446" cy="18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2965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27273</TotalTime>
  <Words>2440</Words>
  <Application>Microsoft Office PowerPoint</Application>
  <PresentationFormat>A4 용지(210x297mm)</PresentationFormat>
  <Paragraphs>254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HY동녘M</vt:lpstr>
      <vt:lpstr>HY헤드라인M</vt:lpstr>
      <vt:lpstr>굴림</vt:lpstr>
      <vt:lpstr>맑은 고딕</vt:lpstr>
      <vt:lpstr>바탕체</vt:lpstr>
      <vt:lpstr>Arial</vt:lpstr>
      <vt:lpstr>Symbol</vt:lpstr>
      <vt:lpstr>Wingdings</vt:lpstr>
      <vt:lpstr>기본 디자인</vt:lpstr>
      <vt:lpstr>PowerPoint 프레젠테이션</vt:lpstr>
      <vt:lpstr>PowerPoint 프레젠테이션</vt:lpstr>
      <vt:lpstr>ELVIS 메뉴</vt:lpstr>
      <vt:lpstr>실적 – Daily Performance List</vt:lpstr>
      <vt:lpstr>실적 – Daily Performance List</vt:lpstr>
      <vt:lpstr>실적 – P/L Sheet by M B/L</vt:lpstr>
      <vt:lpstr>실적 – Other Report</vt:lpstr>
      <vt:lpstr>실적 – Other Report</vt:lpstr>
      <vt:lpstr>실적 – Other Report</vt:lpstr>
      <vt:lpstr>실적 – Other Report</vt:lpstr>
      <vt:lpstr>실적 – Other Report</vt:lpstr>
      <vt:lpstr>실적 – Other Report</vt:lpstr>
      <vt:lpstr>실적 – Other Report</vt:lpstr>
      <vt:lpstr>실적 – Group Performance List</vt:lpstr>
      <vt:lpstr>실적 – 회계 월별 실적</vt:lpstr>
      <vt:lpstr>실적 – 영업 실적 회계 현황</vt:lpstr>
    </vt:vector>
  </TitlesOfParts>
  <Company>YJIT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이 상기</cp:lastModifiedBy>
  <cp:revision>1956</cp:revision>
  <cp:lastPrinted>2017-09-25T09:16:01Z</cp:lastPrinted>
  <dcterms:created xsi:type="dcterms:W3CDTF">2004-12-28T01:24:38Z</dcterms:created>
  <dcterms:modified xsi:type="dcterms:W3CDTF">2017-10-30T05:24:55Z</dcterms:modified>
</cp:coreProperties>
</file>