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99" r:id="rId2"/>
    <p:sldId id="598" r:id="rId3"/>
    <p:sldId id="613" r:id="rId4"/>
    <p:sldId id="614" r:id="rId5"/>
    <p:sldId id="615" r:id="rId6"/>
    <p:sldId id="616" r:id="rId7"/>
  </p:sldIdLst>
  <p:sldSz cx="9906000" cy="6858000" type="A4"/>
  <p:notesSz cx="6858000" cy="9144000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 varScale="1">
        <p:scale>
          <a:sx n="110" d="100"/>
          <a:sy n="110" d="100"/>
        </p:scale>
        <p:origin x="558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pic>
        <p:nvPicPr>
          <p:cNvPr id="10" name="Picture 43" descr="yji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01146" y="6533764"/>
            <a:ext cx="540000" cy="3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리스트를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039" y="917314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등록일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No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Vessel : Vessel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로그인한 사용자가 기본값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 Owner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선박소유 회사를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데이터를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A8D89-AF41-48C9-B555-F41B872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973911"/>
            <a:ext cx="5942936" cy="34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오더를 관리하는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금액과 매입 금액을 한 화면에서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선수금이 입금된 경우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통해서 해당 선수금을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D/C Note(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생성하는 화면으로 이동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대한 레포트를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204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입력하고 검색버튼을 누르면 해당 번호에 대한 데이터를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입력하기 위한 버튼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화면이 초기화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데이터를 복사해서 새로운 데이터를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 저장해둔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가져와서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데이터를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저장된 데이터를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대한 레포트를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D/A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버튼 클릭 시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Call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Call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적는다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Vessel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선박코드와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선박명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Arrived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배가 도착한 날짜를 적는다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Sailed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출항일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D/A Date : D/A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생성일을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Ship Owner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 소유회사를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원화 환산 환율과 원화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외화 환산 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한쪽을 입력하면 다른 입력란은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같은 참조번호를 가진 전표의 선수금 합계를 가져와서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FUND RECEIVED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금액으로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입력한 사람이 자동으로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13. Internal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내부 참조사항을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14. Public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외부 참조사항을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12DFD-1168-4108-BF58-6FB2860E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886666"/>
            <a:ext cx="5979496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Management(</a:t>
            </a:r>
            <a:r>
              <a:rPr lang="ko-KR" altLang="en-US" dirty="0"/>
              <a:t>매출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헤더 거래처에 대한 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매입의 경우 마이너스 금액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미리 저장된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전체 항목을 매입으로 등록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팝업메뉴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전체선택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첫번째 줄 선택 여부에 따라서 전체선택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전체선택 해제를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현재행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데이터를 바로 아래줄에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행을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 데이터를 매입에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해외정산서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 해당 화면으로 이동한다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데이터를 엑셀로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V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데이터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데이터만 레포트에 출력된다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운임의 상위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품목에 등록된 운임코드만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상단에 입력된 환율이 기본값으로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입력 시 금액은 자동계산됨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운임코드에 대한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금액에 대한 원화 환산 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5B7503-6CA7-4445-94F0-31EB6C48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3" y="849916"/>
            <a:ext cx="6035421" cy="17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Management(</a:t>
            </a:r>
            <a:r>
              <a:rPr lang="ko-KR" altLang="en-US" dirty="0"/>
              <a:t>매입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각거래처에 대한 매입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미리 저장된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전체 항목을 매출로 등록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팝업메뉴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현재행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데이터를 바로 아래줄에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행을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 데이터를 매입에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 해당 화면으로 이동한다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데이터를 엑셀로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Vendor/Name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운임의 상위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품목에 등록된 운임코드만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상단에 입력된 환율이 기본값으로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입력 시 금액은 자동계산됨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운임코드에 대한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금액에 대한 원화 환산 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B2EDF-03F8-4C9E-BCF1-9BECFD68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6" y="874090"/>
            <a:ext cx="5964555" cy="21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관리하는 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관련 트리를 왼편에 등록하고 오른쪽 화면에서 운임코드를 조회한 후 드래그앤 드롭으로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 그림 참조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항목은 드래그앤 드롭으로 순서를 변경할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 항목명을 수정할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운임코드나 운임명은 변경할 수 없다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등록하고 관리할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다음 페이지 참고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1440635"/>
            <a:ext cx="3521581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 화면의 운임코드를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운임트리를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Search Tree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왼쪽화면의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운임트리를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: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 화면 팝업을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검색할 운임코드를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검색할 운임명을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4D70CB-0572-4F21-8C6B-EAD676C6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849916"/>
            <a:ext cx="5979496" cy="3723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6ABA43-F14E-4E34-96A9-7C3D381D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65" y="5001668"/>
            <a:ext cx="3655440" cy="7225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EB0839-6F88-4F7F-BCA5-F8700C821EE2}"/>
              </a:ext>
            </a:extLst>
          </p:cNvPr>
          <p:cNvSpPr/>
          <p:nvPr/>
        </p:nvSpPr>
        <p:spPr bwMode="auto">
          <a:xfrm>
            <a:off x="5628075" y="5229199"/>
            <a:ext cx="360040" cy="225025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8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Management(Template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관리하는 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화면의 팝업메뉴에서 행추가를 해서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 및 이름을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선택하고 오른쪽 화면에서 행추가를 해서 생성할 운임코드들을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운임코드가 없으면 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코드는 자동으로 삭제된다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863715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화면의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 리스트를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 descr="Template 생성화면">
            <a:extLst>
              <a:ext uri="{FF2B5EF4-FFF2-40B4-BE49-F238E27FC236}">
                <a16:creationId xmlns:a16="http://schemas.microsoft.com/office/drawing/2014/main" id="{9C4673E9-3A3A-43EA-9121-A4AA1320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" y="874090"/>
            <a:ext cx="546354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621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29218</TotalTime>
  <Words>804</Words>
  <Application>Microsoft Office PowerPoint</Application>
  <PresentationFormat>A4 용지(210x297mm)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Agent – D/A List</vt:lpstr>
      <vt:lpstr>Agent – D/A Management</vt:lpstr>
      <vt:lpstr>Agent – D/A Management(매출)</vt:lpstr>
      <vt:lpstr>Agent – D/A Management(매입)</vt:lpstr>
      <vt:lpstr>Agent – Freight Tree Management</vt:lpstr>
      <vt:lpstr>Agent – Freight Tree Management(Template 등록)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강명신</cp:lastModifiedBy>
  <cp:revision>1757</cp:revision>
  <dcterms:created xsi:type="dcterms:W3CDTF">2004-12-28T01:24:38Z</dcterms:created>
  <dcterms:modified xsi:type="dcterms:W3CDTF">2018-01-16T00:57:35Z</dcterms:modified>
</cp:coreProperties>
</file>