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99" r:id="rId2"/>
    <p:sldId id="598" r:id="rId3"/>
    <p:sldId id="613" r:id="rId4"/>
    <p:sldId id="614" r:id="rId5"/>
    <p:sldId id="618" r:id="rId6"/>
    <p:sldId id="619" r:id="rId7"/>
    <p:sldId id="615" r:id="rId8"/>
    <p:sldId id="616" r:id="rId9"/>
    <p:sldId id="617" r:id="rId10"/>
  </p:sldIdLst>
  <p:sldSz cx="9906000" cy="6858000" type="A4"/>
  <p:notesSz cx="6858000" cy="9144000"/>
  <p:defaultTextStyle>
    <a:defPPr>
      <a:defRPr lang="ko-KR"/>
    </a:defPPr>
    <a:lvl1pPr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9">
          <p15:clr>
            <a:srgbClr val="A4A3A4"/>
          </p15:clr>
        </p15:guide>
        <p15:guide id="2" orient="horz" pos="1565">
          <p15:clr>
            <a:srgbClr val="A4A3A4"/>
          </p15:clr>
        </p15:guide>
        <p15:guide id="3" pos="3120">
          <p15:clr>
            <a:srgbClr val="A4A3A4"/>
          </p15:clr>
        </p15:guide>
        <p15:guide id="4" pos="42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CBE5FB"/>
    <a:srgbClr val="A50021"/>
    <a:srgbClr val="3366FF"/>
    <a:srgbClr val="0066FF"/>
    <a:srgbClr val="9999FF"/>
    <a:srgbClr val="969696"/>
    <a:srgbClr val="B2B2B2"/>
    <a:srgbClr val="3333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2" autoAdjust="0"/>
    <p:restoredTop sz="97372" autoAdjust="0"/>
  </p:normalViewPr>
  <p:slideViewPr>
    <p:cSldViewPr>
      <p:cViewPr varScale="1">
        <p:scale>
          <a:sx n="110" d="100"/>
          <a:sy n="110" d="100"/>
        </p:scale>
        <p:origin x="558" y="108"/>
      </p:cViewPr>
      <p:guideLst>
        <p:guide orient="horz" pos="629"/>
        <p:guide orient="horz" pos="1565"/>
        <p:guide pos="3120"/>
        <p:guide pos="42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명신" userId="1267fdde31a2c640" providerId="LiveId" clId="{0B51BF41-7196-41C5-9379-1A1679363F8F}"/>
    <pc:docChg chg="undo custSel addSld modSld">
      <pc:chgData name="강명신" userId="1267fdde31a2c640" providerId="LiveId" clId="{0B51BF41-7196-41C5-9379-1A1679363F8F}" dt="2018-02-01T07:33:09.275" v="855" actId="20577"/>
      <pc:docMkLst>
        <pc:docMk/>
      </pc:docMkLst>
      <pc:sldChg chg="addSp delSp modSp">
        <pc:chgData name="강명신" userId="1267fdde31a2c640" providerId="LiveId" clId="{0B51BF41-7196-41C5-9379-1A1679363F8F}" dt="2018-02-01T07:26:02.307" v="234" actId="20577"/>
        <pc:sldMkLst>
          <pc:docMk/>
          <pc:sldMk cId="2269801870" sldId="598"/>
        </pc:sldMkLst>
        <pc:spChg chg="mod">
          <ac:chgData name="강명신" userId="1267fdde31a2c640" providerId="LiveId" clId="{0B51BF41-7196-41C5-9379-1A1679363F8F}" dt="2018-02-01T07:25:54.146" v="232" actId="1036"/>
          <ac:spMkLst>
            <pc:docMk/>
            <pc:sldMk cId="2269801870" sldId="598"/>
            <ac:spMk id="13" creationId="{00000000-0000-0000-0000-000000000000}"/>
          </ac:spMkLst>
        </pc:spChg>
        <pc:spChg chg="mod">
          <ac:chgData name="강명신" userId="1267fdde31a2c640" providerId="LiveId" clId="{0B51BF41-7196-41C5-9379-1A1679363F8F}" dt="2018-02-01T07:26:02.307" v="234" actId="20577"/>
          <ac:spMkLst>
            <pc:docMk/>
            <pc:sldMk cId="2269801870" sldId="598"/>
            <ac:spMk id="14" creationId="{00000000-0000-0000-0000-000000000000}"/>
          </ac:spMkLst>
        </pc:spChg>
        <pc:picChg chg="add del mod">
          <ac:chgData name="강명신" userId="1267fdde31a2c640" providerId="LiveId" clId="{0B51BF41-7196-41C5-9379-1A1679363F8F}" dt="2018-01-31T07:14:19.342" v="13" actId="20577"/>
          <ac:picMkLst>
            <pc:docMk/>
            <pc:sldMk cId="2269801870" sldId="598"/>
            <ac:picMk id="2" creationId="{1129A0B0-9A23-4775-8399-4B175461366E}"/>
          </ac:picMkLst>
        </pc:picChg>
        <pc:picChg chg="add mod">
          <ac:chgData name="강명신" userId="1267fdde31a2c640" providerId="LiveId" clId="{0B51BF41-7196-41C5-9379-1A1679363F8F}" dt="2018-02-01T07:24:11.834" v="19" actId="14100"/>
          <ac:picMkLst>
            <pc:docMk/>
            <pc:sldMk cId="2269801870" sldId="598"/>
            <ac:picMk id="3" creationId="{99484BD7-6E15-4C68-9593-77D1457AE053}"/>
          </ac:picMkLst>
        </pc:picChg>
        <pc:picChg chg="add del">
          <ac:chgData name="강명신" userId="1267fdde31a2c640" providerId="LiveId" clId="{0B51BF41-7196-41C5-9379-1A1679363F8F}" dt="2018-02-01T07:24:06.712" v="18" actId="478"/>
          <ac:picMkLst>
            <pc:docMk/>
            <pc:sldMk cId="2269801870" sldId="598"/>
            <ac:picMk id="5" creationId="{0ED12DFD-1168-4108-BF58-6FB2860E0376}"/>
          </ac:picMkLst>
        </pc:picChg>
      </pc:sldChg>
      <pc:sldChg chg="addSp delSp modSp add">
        <pc:chgData name="강명신" userId="1267fdde31a2c640" providerId="LiveId" clId="{0B51BF41-7196-41C5-9379-1A1679363F8F}" dt="2018-02-01T07:33:09.275" v="855" actId="20577"/>
        <pc:sldMkLst>
          <pc:docMk/>
          <pc:sldMk cId="1010575754" sldId="617"/>
        </pc:sldMkLst>
        <pc:spChg chg="add del mod">
          <ac:chgData name="강명신" userId="1267fdde31a2c640" providerId="LiveId" clId="{0B51BF41-7196-41C5-9379-1A1679363F8F}" dt="2018-02-01T07:32:02.122" v="738" actId="478"/>
          <ac:spMkLst>
            <pc:docMk/>
            <pc:sldMk cId="1010575754" sldId="617"/>
            <ac:spMk id="4" creationId="{AFC0EF77-8044-4D78-8932-596AB74C4EB8}"/>
          </ac:spMkLst>
        </pc:spChg>
        <pc:spChg chg="add mod">
          <ac:chgData name="강명신" userId="1267fdde31a2c640" providerId="LiveId" clId="{0B51BF41-7196-41C5-9379-1A1679363F8F}" dt="2018-02-01T07:32:36.321" v="746" actId="1076"/>
          <ac:spMkLst>
            <pc:docMk/>
            <pc:sldMk cId="1010575754" sldId="617"/>
            <ac:spMk id="5" creationId="{655487C9-9C2F-4018-BE1D-94DE31F0C582}"/>
          </ac:spMkLst>
        </pc:spChg>
        <pc:spChg chg="mod">
          <ac:chgData name="강명신" userId="1267fdde31a2c640" providerId="LiveId" clId="{0B51BF41-7196-41C5-9379-1A1679363F8F}" dt="2018-02-01T07:30:57.206" v="730" actId="20577"/>
          <ac:spMkLst>
            <pc:docMk/>
            <pc:sldMk cId="1010575754" sldId="617"/>
            <ac:spMk id="9" creationId="{00000000-0000-0000-0000-000000000000}"/>
          </ac:spMkLst>
        </pc:spChg>
        <pc:spChg chg="mod">
          <ac:chgData name="강명신" userId="1267fdde31a2c640" providerId="LiveId" clId="{0B51BF41-7196-41C5-9379-1A1679363F8F}" dt="2018-02-01T07:33:09.275" v="855" actId="20577"/>
          <ac:spMkLst>
            <pc:docMk/>
            <pc:sldMk cId="1010575754" sldId="617"/>
            <ac:spMk id="13" creationId="{00000000-0000-0000-0000-000000000000}"/>
          </ac:spMkLst>
        </pc:spChg>
        <pc:spChg chg="mod">
          <ac:chgData name="강명신" userId="1267fdde31a2c640" providerId="LiveId" clId="{0B51BF41-7196-41C5-9379-1A1679363F8F}" dt="2018-02-01T07:28:37.811" v="304" actId="20577"/>
          <ac:spMkLst>
            <pc:docMk/>
            <pc:sldMk cId="1010575754" sldId="617"/>
            <ac:spMk id="53" creationId="{00000000-0000-0000-0000-000000000000}"/>
          </ac:spMkLst>
        </pc:spChg>
        <pc:picChg chg="add mod ord">
          <ac:chgData name="강명신" userId="1267fdde31a2c640" providerId="LiveId" clId="{0B51BF41-7196-41C5-9379-1A1679363F8F}" dt="2018-02-01T07:29:18.586" v="309" actId="167"/>
          <ac:picMkLst>
            <pc:docMk/>
            <pc:sldMk cId="1010575754" sldId="617"/>
            <ac:picMk id="2" creationId="{9310E001-CD70-4281-83A6-FD5BF444FCB5}"/>
          </ac:picMkLst>
        </pc:picChg>
        <pc:picChg chg="add mod">
          <ac:chgData name="강명신" userId="1267fdde31a2c640" providerId="LiveId" clId="{0B51BF41-7196-41C5-9379-1A1679363F8F}" dt="2018-02-01T07:31:33.314" v="733" actId="1076"/>
          <ac:picMkLst>
            <pc:docMk/>
            <pc:sldMk cId="1010575754" sldId="617"/>
            <ac:picMk id="3" creationId="{5CDAB6AB-7FBE-4732-9FFC-BB31A72E7942}"/>
          </ac:picMkLst>
        </pc:picChg>
        <pc:picChg chg="del">
          <ac:chgData name="강명신" userId="1267fdde31a2c640" providerId="LiveId" clId="{0B51BF41-7196-41C5-9379-1A1679363F8F}" dt="2018-02-01T07:29:20.295" v="310" actId="478"/>
          <ac:picMkLst>
            <pc:docMk/>
            <pc:sldMk cId="1010575754" sldId="617"/>
            <ac:picMk id="12" creationId="{9C4673E9-3A3A-43EA-9121-A4AA13205DB3}"/>
          </ac:picMkLst>
        </pc:picChg>
      </pc:sldChg>
    </pc:docChg>
  </pc:docChgLst>
  <pc:docChgLst>
    <pc:chgData name="강명신" userId="1267fdde31a2c640" providerId="LiveId" clId="{22319572-30B8-4BEE-935F-1DAF899FA8B9}"/>
    <pc:docChg chg="undo custSel addSld modSld sldOrd">
      <pc:chgData name="강명신" userId="1267fdde31a2c640" providerId="LiveId" clId="{22319572-30B8-4BEE-935F-1DAF899FA8B9}" dt="2018-02-02T05:15:35.653" v="599" actId="20577"/>
      <pc:docMkLst>
        <pc:docMk/>
      </pc:docMkLst>
      <pc:sldChg chg="addSp delSp modSp add ord setBg">
        <pc:chgData name="강명신" userId="1267fdde31a2c640" providerId="LiveId" clId="{22319572-30B8-4BEE-935F-1DAF899FA8B9}" dt="2018-02-02T05:12:40.541" v="459" actId="478"/>
        <pc:sldMkLst>
          <pc:docMk/>
          <pc:sldMk cId="2243308107" sldId="618"/>
        </pc:sldMkLst>
        <pc:spChg chg="mod">
          <ac:chgData name="강명신" userId="1267fdde31a2c640" providerId="LiveId" clId="{22319572-30B8-4BEE-935F-1DAF899FA8B9}" dt="2018-02-02T05:06:02.262" v="52" actId="14100"/>
          <ac:spMkLst>
            <pc:docMk/>
            <pc:sldMk cId="2243308107" sldId="618"/>
            <ac:spMk id="8" creationId="{00000000-0000-0000-0000-000000000000}"/>
          </ac:spMkLst>
        </pc:spChg>
        <pc:spChg chg="mod">
          <ac:chgData name="강명신" userId="1267fdde31a2c640" providerId="LiveId" clId="{22319572-30B8-4BEE-935F-1DAF899FA8B9}" dt="2018-02-02T05:06:28.690" v="154" actId="20577"/>
          <ac:spMkLst>
            <pc:docMk/>
            <pc:sldMk cId="2243308107" sldId="618"/>
            <ac:spMk id="9" creationId="{00000000-0000-0000-0000-000000000000}"/>
          </ac:spMkLst>
        </pc:spChg>
        <pc:spChg chg="mod">
          <ac:chgData name="강명신" userId="1267fdde31a2c640" providerId="LiveId" clId="{22319572-30B8-4BEE-935F-1DAF899FA8B9}" dt="2018-02-02T05:12:38.271" v="458" actId="1076"/>
          <ac:spMkLst>
            <pc:docMk/>
            <pc:sldMk cId="2243308107" sldId="618"/>
            <ac:spMk id="10" creationId="{00000000-0000-0000-0000-000000000000}"/>
          </ac:spMkLst>
        </pc:spChg>
        <pc:spChg chg="mod">
          <ac:chgData name="강명신" userId="1267fdde31a2c640" providerId="LiveId" clId="{22319572-30B8-4BEE-935F-1DAF899FA8B9}" dt="2018-02-02T05:03:21.286" v="20" actId="20577"/>
          <ac:spMkLst>
            <pc:docMk/>
            <pc:sldMk cId="2243308107" sldId="618"/>
            <ac:spMk id="47" creationId="{00000000-0000-0000-0000-000000000000}"/>
          </ac:spMkLst>
        </pc:spChg>
        <pc:spChg chg="del mod">
          <ac:chgData name="강명신" userId="1267fdde31a2c640" providerId="LiveId" clId="{22319572-30B8-4BEE-935F-1DAF899FA8B9}" dt="2018-02-02T05:12:40.541" v="459" actId="478"/>
          <ac:spMkLst>
            <pc:docMk/>
            <pc:sldMk cId="2243308107" sldId="618"/>
            <ac:spMk id="51" creationId="{00000000-0000-0000-0000-000000000000}"/>
          </ac:spMkLst>
        </pc:spChg>
        <pc:spChg chg="mod">
          <ac:chgData name="강명신" userId="1267fdde31a2c640" providerId="LiveId" clId="{22319572-30B8-4BEE-935F-1DAF899FA8B9}" dt="2018-02-02T05:03:42.864" v="30"/>
          <ac:spMkLst>
            <pc:docMk/>
            <pc:sldMk cId="2243308107" sldId="618"/>
            <ac:spMk id="53" creationId="{00000000-0000-0000-0000-000000000000}"/>
          </ac:spMkLst>
        </pc:spChg>
        <pc:picChg chg="add mod ord modCrop">
          <ac:chgData name="강명신" userId="1267fdde31a2c640" providerId="LiveId" clId="{22319572-30B8-4BEE-935F-1DAF899FA8B9}" dt="2018-02-02T05:12:31.666" v="457" actId="14100"/>
          <ac:picMkLst>
            <pc:docMk/>
            <pc:sldMk cId="2243308107" sldId="618"/>
            <ac:picMk id="2" creationId="{B94F8888-F223-4588-BAC4-1D43579F6C63}"/>
          </ac:picMkLst>
        </pc:picChg>
        <pc:picChg chg="del">
          <ac:chgData name="강명신" userId="1267fdde31a2c640" providerId="LiveId" clId="{22319572-30B8-4BEE-935F-1DAF899FA8B9}" dt="2018-02-02T05:05:52.449" v="42" actId="478"/>
          <ac:picMkLst>
            <pc:docMk/>
            <pc:sldMk cId="2243308107" sldId="618"/>
            <ac:picMk id="4" creationId="{E9EA8D89-AF41-48C9-B555-F41B87263977}"/>
          </ac:picMkLst>
        </pc:picChg>
      </pc:sldChg>
      <pc:sldChg chg="addSp delSp modSp add">
        <pc:chgData name="강명신" userId="1267fdde31a2c640" providerId="LiveId" clId="{22319572-30B8-4BEE-935F-1DAF899FA8B9}" dt="2018-02-02T05:15:35.653" v="599" actId="20577"/>
        <pc:sldMkLst>
          <pc:docMk/>
          <pc:sldMk cId="505294426" sldId="619"/>
        </pc:sldMkLst>
        <pc:spChg chg="mod">
          <ac:chgData name="강명신" userId="1267fdde31a2c640" providerId="LiveId" clId="{22319572-30B8-4BEE-935F-1DAF899FA8B9}" dt="2018-02-02T05:09:52.604" v="264" actId="14100"/>
          <ac:spMkLst>
            <pc:docMk/>
            <pc:sldMk cId="505294426" sldId="619"/>
            <ac:spMk id="8" creationId="{00000000-0000-0000-0000-000000000000}"/>
          </ac:spMkLst>
        </pc:spChg>
        <pc:spChg chg="mod">
          <ac:chgData name="강명신" userId="1267fdde31a2c640" providerId="LiveId" clId="{22319572-30B8-4BEE-935F-1DAF899FA8B9}" dt="2018-02-02T05:10:48.784" v="401" actId="20577"/>
          <ac:spMkLst>
            <pc:docMk/>
            <pc:sldMk cId="505294426" sldId="619"/>
            <ac:spMk id="9" creationId="{00000000-0000-0000-0000-000000000000}"/>
          </ac:spMkLst>
        </pc:spChg>
        <pc:spChg chg="mod">
          <ac:chgData name="강명신" userId="1267fdde31a2c640" providerId="LiveId" clId="{22319572-30B8-4BEE-935F-1DAF899FA8B9}" dt="2018-02-02T05:15:35.653" v="599" actId="20577"/>
          <ac:spMkLst>
            <pc:docMk/>
            <pc:sldMk cId="505294426" sldId="619"/>
            <ac:spMk id="10" creationId="{00000000-0000-0000-0000-000000000000}"/>
          </ac:spMkLst>
        </pc:spChg>
        <pc:spChg chg="mod">
          <ac:chgData name="강명신" userId="1267fdde31a2c640" providerId="LiveId" clId="{22319572-30B8-4BEE-935F-1DAF899FA8B9}" dt="2018-02-02T05:14:30.513" v="491" actId="20577"/>
          <ac:spMkLst>
            <pc:docMk/>
            <pc:sldMk cId="505294426" sldId="619"/>
            <ac:spMk id="47" creationId="{00000000-0000-0000-0000-000000000000}"/>
          </ac:spMkLst>
        </pc:spChg>
        <pc:picChg chg="del">
          <ac:chgData name="강명신" userId="1267fdde31a2c640" providerId="LiveId" clId="{22319572-30B8-4BEE-935F-1DAF899FA8B9}" dt="2018-02-02T05:09:35.672" v="260" actId="478"/>
          <ac:picMkLst>
            <pc:docMk/>
            <pc:sldMk cId="505294426" sldId="619"/>
            <ac:picMk id="2" creationId="{B94F8888-F223-4588-BAC4-1D43579F6C63}"/>
          </ac:picMkLst>
        </pc:picChg>
        <pc:picChg chg="add del mod ord">
          <ac:chgData name="강명신" userId="1267fdde31a2c640" providerId="LiveId" clId="{22319572-30B8-4BEE-935F-1DAF899FA8B9}" dt="2018-02-02T05:15:00.070" v="492" actId="478"/>
          <ac:picMkLst>
            <pc:docMk/>
            <pc:sldMk cId="505294426" sldId="619"/>
            <ac:picMk id="3" creationId="{FD246D73-6EDF-439E-86ED-17B4B4095739}"/>
          </ac:picMkLst>
        </pc:picChg>
        <pc:picChg chg="add mod">
          <ac:chgData name="강명신" userId="1267fdde31a2c640" providerId="LiveId" clId="{22319572-30B8-4BEE-935F-1DAF899FA8B9}" dt="2018-02-02T05:15:09.686" v="495" actId="1076"/>
          <ac:picMkLst>
            <pc:docMk/>
            <pc:sldMk cId="505294426" sldId="619"/>
            <ac:picMk id="4" creationId="{F712ED18-A6FA-47E5-886D-10369B83658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99918F8-22CB-483A-BDBC-2FADFC36ED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8009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84C3B39-536B-4DAA-B169-859854EB80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063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33855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2685239" y="638175"/>
            <a:ext cx="12286440" cy="23438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51701" y="52389"/>
            <a:ext cx="2349500" cy="9223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2478707" y="52389"/>
            <a:ext cx="9578007" cy="9223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6" y="52389"/>
            <a:ext cx="6910388" cy="4175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04801" y="638175"/>
            <a:ext cx="9296400" cy="338554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1" y="638175"/>
            <a:ext cx="9296400" cy="2037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4006790"/>
            <a:ext cx="84201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638175"/>
            <a:ext cx="4572000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1" y="638175"/>
            <a:ext cx="4572000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343878"/>
            <a:ext cx="4376737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737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343878"/>
            <a:ext cx="4378325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2776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9"/>
            <a:ext cx="59436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1" y="437899"/>
            <a:ext cx="9910762" cy="42862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tint val="43922"/>
                  <a:invGamma/>
                </a:srgbClr>
              </a:gs>
              <a:gs pos="100000">
                <a:srgbClr val="0000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1800" b="0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4531511" y="6579350"/>
            <a:ext cx="9541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 dirty="0">
                <a:latin typeface="바탕체" pitchFamily="17" charset="-127"/>
                <a:ea typeface="바탕체" pitchFamily="17" charset="-127"/>
              </a:rPr>
              <a:t>Ⅴ - 1 - </a:t>
            </a:r>
            <a:fld id="{BCA39146-39D5-4A14-9A01-ED0093C4C448}" type="slidenum">
              <a:rPr lang="en-US" altLang="ko-KR" b="0">
                <a:latin typeface="바탕체" pitchFamily="17" charset="-127"/>
                <a:ea typeface="바탕체" pitchFamily="17" charset="-127"/>
              </a:rPr>
              <a:pPr algn="ctr" latinLnBrk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altLang="ko-KR" b="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029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638175"/>
            <a:ext cx="929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6489340"/>
            <a:ext cx="9906000" cy="36513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000066">
                  <a:gamma/>
                  <a:tint val="3372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1800" b="0"/>
          </a:p>
        </p:txBody>
      </p:sp>
      <p:pic>
        <p:nvPicPr>
          <p:cNvPr id="1031" name="Picture 37" descr="ptu02_200310hsji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"/>
            <a:ext cx="9906000" cy="43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200026" y="52389"/>
            <a:ext cx="6910388" cy="29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64" name="Text Box 40"/>
          <p:cNvSpPr txBox="1">
            <a:spLocks noChangeArrowheads="1"/>
          </p:cNvSpPr>
          <p:nvPr/>
        </p:nvSpPr>
        <p:spPr bwMode="auto">
          <a:xfrm>
            <a:off x="1247589" y="6604743"/>
            <a:ext cx="1875255" cy="20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597" tIns="42798" rIns="85597" bIns="42798">
            <a:spAutoFit/>
          </a:bodyPr>
          <a:lstStyle/>
          <a:p>
            <a:pPr defTabSz="855663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ko-KR" sz="800" b="0" dirty="0">
                <a:latin typeface="Arial" charset="0"/>
              </a:rPr>
              <a:t>Copyright </a:t>
            </a:r>
            <a:r>
              <a:rPr kumimoji="0" lang="en-US" altLang="ko-KR" sz="800" b="0" dirty="0">
                <a:latin typeface="Arial" charset="0"/>
                <a:sym typeface="Symbol" pitchFamily="18" charset="2"/>
              </a:rPr>
              <a:t></a:t>
            </a:r>
            <a:r>
              <a:rPr kumimoji="0" lang="en-US" altLang="ko-KR" sz="800" b="0" dirty="0">
                <a:latin typeface="Arial" charset="0"/>
              </a:rPr>
              <a:t>  YJIT All rights reserved.</a:t>
            </a:r>
          </a:p>
        </p:txBody>
      </p:sp>
      <p:pic>
        <p:nvPicPr>
          <p:cNvPr id="10" name="Picture 43" descr="yji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201146" y="6533764"/>
            <a:ext cx="540000" cy="30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D/A List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리스트를 조회한다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3039" y="917314"/>
            <a:ext cx="3526136" cy="149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D/A Date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D/A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등록일 기간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Call No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조회할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Call No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Call Type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참조번호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참조번호를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Vessel : Vessel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Port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항구코드를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로그인한 사용자가 기본값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marL="228600" indent="-2286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오더를 받은 거래처를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Ship Owner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선박소유 회사를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D/A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데이터를 조회한다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EA8D89-AF41-48C9-B555-F41B8726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6" y="973911"/>
            <a:ext cx="5942936" cy="34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2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D/A Management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오더를 관리하는 화면이다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매출 금액과 매입 금액을 한 화면에서 관리한다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선수금이 입금된 경우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참조번호를 통해서 해당 선수금을 확인할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거래처에 따라서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D/C Note(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나 인보이스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지출결의서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생성하는 화면으로 이동 가능하다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조회된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대한 레포트를 출력한다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7486" y="4174135"/>
            <a:ext cx="3521581" cy="204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버튼 설명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D/A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입력하고 검색버튼을 누르면 해당 번호에 대한 데이터를 검색한다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신규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새로운 데이터를 입력하기 위한 버튼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화면이 초기화 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복사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데이터를 복사해서 새로운 데이터를 생성할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미리 저장해둔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가져와서 데이터를 생성한다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 데이터를 저장한다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삭제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저장된 데이터를 삭제한다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조회된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대한 레포트를 출력한다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D/A No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 버튼 클릭 시 자동생성 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Call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Call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Call Type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적는다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Vessel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선박코드와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선박명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입력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Port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포트를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5. Arrived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배가 도착한 날짜를 적는다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6. Sailed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출항일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7. D/A Date : D/A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생성일을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9. Ship Owner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선박 소유회사를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외화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원화 환산 환율과 원화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외화 환산 환율을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한쪽을 입력하면 다른 입력란은 자동으로 계산된다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11.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통화코드를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(Profit Share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화면에서 사용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12.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참조번호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참조번호를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같은 참조번호를 가진 전표의 선수금 합계를 가져와서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FUND RECEIVED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금액으로 자동 입력된다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13.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해당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D/A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입력한 사람이 자동으로 입력된다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14. Fund Received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선수금이 있는 경우에 적용 여부 선택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15. Internal Remark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내부 참조사항을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16. Public Remark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외부 참조사항을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484BD7-6E15-4C68-9593-77D1457A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18" y="889428"/>
            <a:ext cx="5962181" cy="370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0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D/A Management(</a:t>
            </a:r>
            <a:r>
              <a:rPr lang="ko-KR" altLang="en-US" dirty="0"/>
              <a:t>매출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헤더 거래처에 대한 매입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매출 금액을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매입의 경우 마이너스 금액 입력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화면 상단의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 이용해서 미리 저장된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 입력된 데이터는 삭제됨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Copy All Row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 이용해서 전체 항목을 매입으로 등록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 입력된 데이터는 삭제됨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7486" y="3965664"/>
            <a:ext cx="3521581" cy="162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팝업메뉴 설명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전체선택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첫번째 줄 선택 여부에 따라서 전체선택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전체선택 해제를 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행추가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새로운 데이터를 생성한다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현재행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복사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현재 선택된 데이터를 바로 아래줄에 복사한다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행삭제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현재 선택된 행을 삭제한다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Copy All Row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전체 데이터를 매입에 복사한다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해외정산서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거래처에 따라 해당 화면으로 이동한다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엑셀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현재 데이터를 엑셀로 저장한다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190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V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데이터 선택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선택된 데이터만 레포트에 출력된다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품목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운임의 상위 항목을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/Description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품목에 등록된 운임코드만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화면 상단에 입력된 환율이 기본값으로 입력된다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6. Qty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 입력 시 금액은 자동계산됨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운임코드에 대한 금액을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원화금액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금액에 대한 원화 환산 금액을 보여준다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5B7503-6CA7-4445-94F0-31EB6C48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3" y="849916"/>
            <a:ext cx="6035421" cy="176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6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D/A Management(</a:t>
            </a:r>
            <a:r>
              <a:rPr lang="ko-KR" altLang="en-US" dirty="0"/>
              <a:t>매입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각거래처에 대한 매입 금액을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화면 상단의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 이용해서 미리 저장된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 입력된 데이터는 삭제됨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Copy All Row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 이용해서 전체 항목을 매출로 등록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 입력된 데이터는 삭제됨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7486" y="3965664"/>
            <a:ext cx="3521581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팝업메뉴 설명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행추가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새로운 데이터를 생성한다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현재행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복사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현재 선택된 데이터를 바로 아래줄에 복사한다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행삭제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현재 선택된 행을 삭제한다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Copy All Row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전체 데이터를 매입에 복사한다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지출결의서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거래처에 따라 해당 화면으로 이동한다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엑셀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현재 데이터를 엑셀로 저장한다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190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Vendor/Name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매입 거래처를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품목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운임의 상위 항목을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/Description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품목에 등록된 운임코드만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화면 상단에 입력된 환율이 기본값으로 입력된다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6. Qty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 입력 시 금액은 자동계산됨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운임코드에 대한 금액을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원화금액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금액에 대한 원화 환산 금액을 보여준다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4B2EDF-03F8-4C9E-BCF1-9BECFD68A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96" y="874090"/>
            <a:ext cx="5964555" cy="219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3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94F8888-F223-4588-BAC4-1D43579F6C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78" b="50733"/>
          <a:stretch/>
        </p:blipFill>
        <p:spPr>
          <a:xfrm>
            <a:off x="203377" y="875899"/>
            <a:ext cx="8343445" cy="2683276"/>
          </a:xfrm>
          <a:prstGeom prst="rect">
            <a:avLst/>
          </a:prstGeom>
        </p:spPr>
      </p:pic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D/A PERFORMANCE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실적을 조회한다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261" y="3723951"/>
            <a:ext cx="2845955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Sailed Date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D/A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출항일 기간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Reference No(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참조번호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참조번호를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Port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항구코드를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오더를 받은 거래처를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Vendor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매입처를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914165"/>
            <a:ext cx="5979496" cy="1302462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998338"/>
            <a:ext cx="5951159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매출 실적을 조회한다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30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D/A PROFIT SHARE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843209" y="849916"/>
            <a:ext cx="2979855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실적을 조회한다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3219" y="917314"/>
            <a:ext cx="2845955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Sailed Date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D/A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출항일 기간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Reference No(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참조번호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참조번호를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Port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항구코드를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오더를 받은 거래처를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Vendor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매입처를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Description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운임코드를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여러 개의 운임코드를 선택할 수 있다</a:t>
            </a:r>
            <a:r>
              <a:rPr lang="en-US" altLang="ko-KR" sz="900" b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5229199"/>
            <a:ext cx="5979496" cy="987427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5268368"/>
            <a:ext cx="595115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운임코드별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매출금액을 조회한다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외화로 구분해서 볼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12ED18-A6FA-47E5-886D-10369B836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9" y="848968"/>
            <a:ext cx="6561201" cy="42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9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Freight Tree Management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Freight Tree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Freight Tree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관리하는 화면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 관련 트리를 왼편에 등록하고 오른쪽 화면에서 운임코드를 조회한 후 드래그앤 드롭으로 등록한다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 그림 참조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등록된 항목은 드래그앤 드롭으로 순서를 변경할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각 항목명을 수정할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운임코드나 운임명은 변경할 수 없다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버튼으로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등록하고 관리할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다음 페이지 참고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6695" y="1440635"/>
            <a:ext cx="3521581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버튼 설명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 화면의 운임코드를 검색한다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운임트리를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저장한다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Search Tree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왼쪽화면의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운임트리를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조회한다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: 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관리 화면 팝업을 보여준다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검색할 운임코드를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검색할 운임명을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4D70CB-0572-4F21-8C6B-EAD676C61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3" y="849916"/>
            <a:ext cx="5979496" cy="37235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6ABA43-F14E-4E34-96A9-7C3D381D5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365" y="5001668"/>
            <a:ext cx="3655440" cy="7225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3EB0839-6F88-4F7F-BCA5-F8700C821EE2}"/>
              </a:ext>
            </a:extLst>
          </p:cNvPr>
          <p:cNvSpPr/>
          <p:nvPr/>
        </p:nvSpPr>
        <p:spPr bwMode="auto">
          <a:xfrm>
            <a:off x="5628075" y="5229199"/>
            <a:ext cx="360040" cy="225025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28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Freight Tree Management(Template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Freight Tree Template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Freight Tree 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관리하는 화면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왼쪽 화면의 팝업메뉴에서 행추가를 해서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코드 및 이름을 생성한다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생성된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코드를 선택하고 오른쪽 화면에서 행추가를 해서 생성할 운임코드들을 등록한다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생성된 운임코드가 없으면 해당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코드는 자동으로 삭제된다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6695" y="863715"/>
            <a:ext cx="35215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버튼 설명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왼쪽 화면의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 리스트를 조회한다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저장한다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" name="그림 11" descr="Template 생성화면">
            <a:extLst>
              <a:ext uri="{FF2B5EF4-FFF2-40B4-BE49-F238E27FC236}">
                <a16:creationId xmlns:a16="http://schemas.microsoft.com/office/drawing/2014/main" id="{9C4673E9-3A3A-43EA-9121-A4AA1320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4" y="874090"/>
            <a:ext cx="546354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3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310E001-CD70-4281-83A6-FD5BF444F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8" y="868375"/>
            <a:ext cx="5486400" cy="2606040"/>
          </a:xfrm>
          <a:prstGeom prst="rect">
            <a:avLst/>
          </a:prstGeom>
        </p:spPr>
      </p:pic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Freight Tree Management(Template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Freight Tree Template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 여러 개의 운임코드를 한꺼번에 등록하기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Freight Tree 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여러 개의 운임코드를 등록 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팝업 메뉴에서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Multi Add Row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누르면 등록된 운임 코들 리스트 화면이 보여진다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등록하고자 하는 운임 코드를 선택하고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Apply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누르면 선택된 운임코드들이 한꺼번에 등록된다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기존에 등록된 운임코드는 삭제된다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6695" y="863715"/>
            <a:ext cx="35215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버튼 설명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운임코드를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refresh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Apply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선택된 운임코드를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등록한다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DAB6AB-7FBE-4732-9FFC-BB31A72E7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03" y="2348865"/>
            <a:ext cx="3646170" cy="2160270"/>
          </a:xfrm>
          <a:prstGeom prst="rect">
            <a:avLst/>
          </a:prstGeom>
        </p:spPr>
      </p:pic>
      <p:sp>
        <p:nvSpPr>
          <p:cNvPr id="5" name="화살표: 굽음 4">
            <a:extLst>
              <a:ext uri="{FF2B5EF4-FFF2-40B4-BE49-F238E27FC236}">
                <a16:creationId xmlns:a16="http://schemas.microsoft.com/office/drawing/2014/main" id="{655487C9-9C2F-4018-BE1D-94DE31F0C582}"/>
              </a:ext>
            </a:extLst>
          </p:cNvPr>
          <p:cNvSpPr/>
          <p:nvPr/>
        </p:nvSpPr>
        <p:spPr bwMode="auto">
          <a:xfrm rot="16200000" flipH="1">
            <a:off x="3397704" y="1798617"/>
            <a:ext cx="385146" cy="817451"/>
          </a:xfrm>
          <a:prstGeom prst="bentArrow">
            <a:avLst/>
          </a:prstGeom>
          <a:solidFill>
            <a:srgbClr val="0066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57575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800" rIns="54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800" rIns="54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기본 디자인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30722</TotalTime>
  <Words>1026</Words>
  <Application>Microsoft Office PowerPoint</Application>
  <PresentationFormat>A4 용지(210x297mm)</PresentationFormat>
  <Paragraphs>142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HY헤드라인M</vt:lpstr>
      <vt:lpstr>굴림</vt:lpstr>
      <vt:lpstr>맑은 고딕</vt:lpstr>
      <vt:lpstr>바탕체</vt:lpstr>
      <vt:lpstr>Arial</vt:lpstr>
      <vt:lpstr>Symbol</vt:lpstr>
      <vt:lpstr>Wingdings</vt:lpstr>
      <vt:lpstr>기본 디자인</vt:lpstr>
      <vt:lpstr>Agent – D/A List</vt:lpstr>
      <vt:lpstr>Agent – D/A Management</vt:lpstr>
      <vt:lpstr>Agent – D/A Management(매출)</vt:lpstr>
      <vt:lpstr>Agent – D/A Management(매입)</vt:lpstr>
      <vt:lpstr>Agent – D/A PERFORMANCE</vt:lpstr>
      <vt:lpstr>Agent – D/A PROFIT SHARE</vt:lpstr>
      <vt:lpstr>Agent – Freight Tree Management</vt:lpstr>
      <vt:lpstr>Agent – Freight Tree Management(Template 등록)</vt:lpstr>
      <vt:lpstr>Agent – Freight Tree Management(Template 등록)</vt:lpstr>
    </vt:vector>
  </TitlesOfParts>
  <Company>YJIT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황철수</dc:creator>
  <cp:lastModifiedBy>강명신</cp:lastModifiedBy>
  <cp:revision>1757</cp:revision>
  <dcterms:created xsi:type="dcterms:W3CDTF">2004-12-28T01:24:38Z</dcterms:created>
  <dcterms:modified xsi:type="dcterms:W3CDTF">2018-02-02T05:15:37Z</dcterms:modified>
</cp:coreProperties>
</file>