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8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BB9B-6ECF-4501-96C0-A70A352A9E18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5EE3-7723-4E77-8D9C-78D1497C1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1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53426" y="-9454"/>
            <a:ext cx="374460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CUSTOMER</a:t>
            </a:r>
            <a:r>
              <a:rPr lang="ko-KR" altLang="en-US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MAPPING GUIDE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784976" cy="458694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23275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거래처코드 신규 등록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7544" y="5913586"/>
            <a:ext cx="828092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해당 업체 거래처코드에서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Customs EDI Code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항목에 세관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4Code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를 기입하고 저장하면 등록완료 됩니다 </a:t>
            </a:r>
            <a:endParaRPr lang="en-US" altLang="ko-KR" sz="14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357301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805264"/>
            <a:ext cx="8713473" cy="79208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7" y="1160438"/>
            <a:ext cx="8767551" cy="45304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53426" y="-9454"/>
            <a:ext cx="374460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CUSTOMER</a:t>
            </a:r>
            <a:r>
              <a:rPr lang="ko-KR" altLang="en-US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MAPPING GUIDE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2448777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거래처코드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리스트 조회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7544" y="5913586"/>
            <a:ext cx="828092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거래처코드를 알지 못하는 경우 거래처조회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Customer Management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에서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List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버튼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에서 </a:t>
            </a:r>
            <a:endParaRPr lang="en-US" altLang="ko-KR" sz="1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한글상호로 검색하면 거래처코드가 조회 됩니다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4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9334" y="2060848"/>
            <a:ext cx="304282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805264"/>
            <a:ext cx="8713473" cy="79208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4" y="1094724"/>
            <a:ext cx="8713474" cy="456013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9144000" cy="5123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55530" y="3311483"/>
            <a:ext cx="186013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53426" y="-9454"/>
            <a:ext cx="374460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SITC S/R CUSTOMER</a:t>
            </a:r>
            <a:r>
              <a:rPr lang="ko-KR" altLang="en-US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b="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MAPPING GUIDE</a:t>
            </a:r>
            <a:endParaRPr lang="en-US" altLang="ko-KR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9007" y="620688"/>
            <a:ext cx="4476523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0" dirty="0" smtClean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600" b="0" dirty="0" smtClean="0">
                <a:latin typeface="HY헤드라인M" pitchFamily="18" charset="-127"/>
                <a:ea typeface="HY헤드라인M" pitchFamily="18" charset="-127"/>
              </a:rPr>
              <a:t>거래처코드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연계 거래처 확인</a:t>
            </a:r>
            <a:endParaRPr lang="en-US" altLang="ko-KR" sz="16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7544" y="5913586"/>
            <a:ext cx="828092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EDI – AIR- B/L </a:t>
            </a:r>
            <a:r>
              <a:rPr lang="en-US" altLang="ko-KR" sz="1400" dirty="0" err="1" smtClean="0">
                <a:latin typeface="HY헤드라인M" pitchFamily="18" charset="-127"/>
                <a:ea typeface="HY헤드라인M" pitchFamily="18" charset="-127"/>
              </a:rPr>
              <a:t>Consol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 Interface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에서 조회했을 때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등록 되지 않은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FNC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코드입니다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.”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메시지 발생시에 앞에 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1400" dirty="0" err="1" smtClean="0">
                <a:latin typeface="HY헤드라인M" pitchFamily="18" charset="-127"/>
                <a:ea typeface="HY헤드라인M" pitchFamily="18" charset="-127"/>
              </a:rPr>
              <a:t>번화면에서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>
                <a:latin typeface="HY헤드라인M" pitchFamily="18" charset="-127"/>
                <a:ea typeface="HY헤드라인M" pitchFamily="18" charset="-127"/>
              </a:rPr>
              <a:t>Customs EDI Code </a:t>
            </a:r>
            <a:r>
              <a:rPr lang="ko-KR" altLang="en-US" sz="1400" dirty="0" smtClean="0">
                <a:latin typeface="HY헤드라인M" pitchFamily="18" charset="-127"/>
                <a:ea typeface="HY헤드라인M" pitchFamily="18" charset="-127"/>
              </a:rPr>
              <a:t>항목 체크하면 됩니다</a:t>
            </a:r>
            <a:r>
              <a:rPr lang="en-US" altLang="ko-KR" sz="14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4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1" y="2492896"/>
            <a:ext cx="1728193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3085" y="5805264"/>
            <a:ext cx="8713473" cy="79208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keg</dc:creator>
  <cp:lastModifiedBy>keg</cp:lastModifiedBy>
  <cp:revision>2</cp:revision>
  <dcterms:created xsi:type="dcterms:W3CDTF">2018-02-02T02:46:25Z</dcterms:created>
  <dcterms:modified xsi:type="dcterms:W3CDTF">2018-02-02T03:00:35Z</dcterms:modified>
</cp:coreProperties>
</file>