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BB9B-6ECF-4501-96C0-A70A352A9E1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전송 메뉴 위치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805264"/>
            <a:ext cx="8713473" cy="9361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EDI – 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항공 </a:t>
            </a:r>
            <a:r>
              <a:rPr lang="ko-KR" altLang="en-US" sz="14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혼재사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E-BOOKING 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그림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6" y="1484784"/>
            <a:ext cx="7321622" cy="332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9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버튼 사용 안내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4653136"/>
            <a:ext cx="8713473" cy="208823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Search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err="1">
                <a:solidFill>
                  <a:schemeClr val="tx1"/>
                </a:solidFill>
              </a:rPr>
              <a:t>혼재사에</a:t>
            </a:r>
            <a:r>
              <a:rPr lang="en-US" altLang="ko-KR" sz="1200" dirty="0">
                <a:solidFill>
                  <a:schemeClr val="tx1"/>
                </a:solidFill>
              </a:rPr>
              <a:t> Booking </a:t>
            </a:r>
            <a:r>
              <a:rPr lang="ko-KR" altLang="ko-KR" sz="1200" dirty="0">
                <a:solidFill>
                  <a:schemeClr val="tx1"/>
                </a:solidFill>
              </a:rPr>
              <a:t>할</a:t>
            </a:r>
            <a:r>
              <a:rPr lang="en-US" altLang="ko-KR" sz="1200" dirty="0">
                <a:solidFill>
                  <a:schemeClr val="tx1"/>
                </a:solidFill>
              </a:rPr>
              <a:t> B/L</a:t>
            </a:r>
            <a:r>
              <a:rPr lang="ko-KR" altLang="ko-KR" sz="1200" dirty="0">
                <a:solidFill>
                  <a:schemeClr val="tx1"/>
                </a:solidFill>
              </a:rPr>
              <a:t>을 조회</a:t>
            </a:r>
          </a:p>
          <a:p>
            <a:r>
              <a:rPr lang="ko-KR" altLang="ko-KR" sz="1200" b="1" dirty="0">
                <a:solidFill>
                  <a:schemeClr val="tx1"/>
                </a:solidFill>
              </a:rPr>
              <a:t>자료체크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>
                <a:solidFill>
                  <a:schemeClr val="tx1"/>
                </a:solidFill>
              </a:rPr>
              <a:t>전송 하기 전에 자료 체크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ko-KR" sz="1200" dirty="0">
                <a:solidFill>
                  <a:schemeClr val="tx1"/>
                </a:solidFill>
              </a:rPr>
              <a:t>자료 검증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ko-KR" altLang="ko-KR" sz="1200" b="1" dirty="0">
                <a:solidFill>
                  <a:schemeClr val="tx1"/>
                </a:solidFill>
              </a:rPr>
              <a:t>전송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>
                <a:solidFill>
                  <a:schemeClr val="tx1"/>
                </a:solidFill>
              </a:rPr>
              <a:t>B/L </a:t>
            </a:r>
            <a:r>
              <a:rPr lang="ko-KR" altLang="ko-KR" sz="1200" dirty="0">
                <a:solidFill>
                  <a:schemeClr val="tx1"/>
                </a:solidFill>
              </a:rPr>
              <a:t>자료를 </a:t>
            </a:r>
            <a:r>
              <a:rPr lang="ko-KR" altLang="ko-KR" sz="1200" dirty="0" err="1">
                <a:solidFill>
                  <a:schemeClr val="tx1"/>
                </a:solidFill>
              </a:rPr>
              <a:t>혼재사에</a:t>
            </a:r>
            <a:r>
              <a:rPr lang="ko-KR" altLang="ko-KR" sz="1200" dirty="0">
                <a:solidFill>
                  <a:schemeClr val="tx1"/>
                </a:solidFill>
              </a:rPr>
              <a:t> 전송합니다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ko-KR" altLang="ko-KR" sz="1200" b="1" dirty="0">
                <a:solidFill>
                  <a:schemeClr val="tx1"/>
                </a:solidFill>
              </a:rPr>
              <a:t>확정 전송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ko-KR" sz="1200" dirty="0" err="1">
                <a:solidFill>
                  <a:schemeClr val="tx1"/>
                </a:solidFill>
              </a:rPr>
              <a:t>혼재사에서</a:t>
            </a:r>
            <a:r>
              <a:rPr lang="ko-KR" altLang="ko-KR" sz="1200" dirty="0">
                <a:solidFill>
                  <a:schemeClr val="tx1"/>
                </a:solidFill>
              </a:rPr>
              <a:t> 수신 받은 정보가 전송한 업체에서 자료가 문제없을 시 </a:t>
            </a:r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ko-KR" altLang="ko-KR" sz="1200" dirty="0">
                <a:solidFill>
                  <a:schemeClr val="tx1"/>
                </a:solidFill>
              </a:rPr>
              <a:t> 시스템에 완료 </a:t>
            </a:r>
            <a:r>
              <a:rPr lang="ko-KR" altLang="ko-KR" sz="1200" dirty="0" err="1">
                <a:solidFill>
                  <a:schemeClr val="tx1"/>
                </a:solidFill>
              </a:rPr>
              <a:t>컨펌을</a:t>
            </a:r>
            <a:r>
              <a:rPr lang="ko-KR" altLang="ko-KR" sz="1200" dirty="0">
                <a:solidFill>
                  <a:schemeClr val="tx1"/>
                </a:solidFill>
              </a:rPr>
              <a:t> 하는 기능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ko-KR" sz="1200" dirty="0">
                <a:solidFill>
                  <a:schemeClr val="tx1"/>
                </a:solidFill>
              </a:rPr>
              <a:t>프로세스상 필수는 아님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ko-KR" altLang="ko-KR" sz="1200" b="1" dirty="0">
                <a:solidFill>
                  <a:schemeClr val="tx1"/>
                </a:solidFill>
              </a:rPr>
              <a:t>전송결과 수신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ko-KR" altLang="ko-KR" sz="1200" dirty="0">
                <a:solidFill>
                  <a:schemeClr val="tx1"/>
                </a:solidFill>
              </a:rPr>
              <a:t> 시스템에서</a:t>
            </a:r>
            <a:r>
              <a:rPr lang="en-US" altLang="ko-KR" sz="1200" dirty="0">
                <a:solidFill>
                  <a:schemeClr val="tx1"/>
                </a:solidFill>
              </a:rPr>
              <a:t> B/L </a:t>
            </a:r>
            <a:r>
              <a:rPr lang="ko-KR" altLang="ko-KR" sz="1200" dirty="0">
                <a:solidFill>
                  <a:schemeClr val="tx1"/>
                </a:solidFill>
              </a:rPr>
              <a:t>생성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ko-KR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 ),Master B/L </a:t>
            </a:r>
            <a:r>
              <a:rPr lang="ko-KR" altLang="ko-KR" sz="1200" dirty="0">
                <a:solidFill>
                  <a:schemeClr val="tx1"/>
                </a:solidFill>
              </a:rPr>
              <a:t>마감 등을 확인 할 수 있는 기</a:t>
            </a:r>
            <a:r>
              <a:rPr lang="ko-KR" altLang="en-US" sz="1200" dirty="0">
                <a:solidFill>
                  <a:schemeClr val="tx1"/>
                </a:solidFill>
              </a:rPr>
              <a:t>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ko-KR" sz="1200" dirty="0">
                <a:solidFill>
                  <a:schemeClr val="tx1"/>
                </a:solidFill>
              </a:rPr>
              <a:t>아래</a:t>
            </a:r>
            <a:r>
              <a:rPr lang="en-US" altLang="ko-KR" sz="1200" dirty="0">
                <a:solidFill>
                  <a:schemeClr val="tx1"/>
                </a:solidFill>
              </a:rPr>
              <a:t> EX : </a:t>
            </a:r>
            <a:r>
              <a:rPr lang="ko-KR" altLang="ko-KR" sz="1200" dirty="0">
                <a:solidFill>
                  <a:schemeClr val="tx1"/>
                </a:solidFill>
              </a:rPr>
              <a:t>예약 후 </a:t>
            </a:r>
            <a:r>
              <a:rPr lang="ko-KR" altLang="ko-KR" sz="1200" dirty="0" err="1">
                <a:solidFill>
                  <a:schemeClr val="tx1"/>
                </a:solidFill>
              </a:rPr>
              <a:t>콘솔사</a:t>
            </a:r>
            <a:r>
              <a:rPr lang="en-US" altLang="ko-KR" sz="1200" dirty="0">
                <a:solidFill>
                  <a:schemeClr val="tx1"/>
                </a:solidFill>
              </a:rPr>
              <a:t> AWB </a:t>
            </a:r>
            <a:r>
              <a:rPr lang="ko-KR" altLang="ko-KR" sz="1200" dirty="0">
                <a:solidFill>
                  <a:schemeClr val="tx1"/>
                </a:solidFill>
              </a:rPr>
              <a:t>등록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ko-KR" altLang="ko-KR" sz="1200" b="1" dirty="0">
                <a:solidFill>
                  <a:schemeClr val="tx1"/>
                </a:solidFill>
              </a:rPr>
              <a:t>체크 비엘 </a:t>
            </a:r>
            <a:r>
              <a:rPr lang="ko-KR" altLang="ko-KR" sz="1200" b="1" dirty="0" smtClean="0">
                <a:solidFill>
                  <a:schemeClr val="tx1"/>
                </a:solidFill>
              </a:rPr>
              <a:t>첨부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ko-KR" sz="1200" b="1" dirty="0">
                <a:solidFill>
                  <a:schemeClr val="tx1"/>
                </a:solidFill>
              </a:rPr>
              <a:t>체크 </a:t>
            </a:r>
            <a:r>
              <a:rPr lang="ko-KR" altLang="ko-KR" sz="1200" b="1" dirty="0" smtClean="0">
                <a:solidFill>
                  <a:schemeClr val="tx1"/>
                </a:solidFill>
              </a:rPr>
              <a:t>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en-US" altLang="ko-KR" sz="1200" dirty="0">
                <a:solidFill>
                  <a:schemeClr val="tx1"/>
                </a:solidFill>
              </a:rPr>
              <a:t>ELVIS </a:t>
            </a:r>
            <a:r>
              <a:rPr lang="ko-KR" altLang="ko-KR" sz="1200" dirty="0">
                <a:solidFill>
                  <a:schemeClr val="tx1"/>
                </a:solidFill>
              </a:rPr>
              <a:t>시스템에서 </a:t>
            </a:r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ko-KR" altLang="ko-KR" sz="1200" dirty="0">
                <a:solidFill>
                  <a:schemeClr val="tx1"/>
                </a:solidFill>
              </a:rPr>
              <a:t> 쪽으로</a:t>
            </a:r>
            <a:r>
              <a:rPr lang="en-US" altLang="ko-KR" sz="1200" dirty="0">
                <a:solidFill>
                  <a:schemeClr val="tx1"/>
                </a:solidFill>
              </a:rPr>
              <a:t> B/L </a:t>
            </a:r>
            <a:r>
              <a:rPr lang="ko-KR" altLang="ko-KR" sz="1200" dirty="0">
                <a:solidFill>
                  <a:schemeClr val="tx1"/>
                </a:solidFill>
              </a:rPr>
              <a:t>데이터를 전송 할 시에</a:t>
            </a:r>
            <a:r>
              <a:rPr lang="en-US" altLang="ko-KR" sz="1200" dirty="0">
                <a:solidFill>
                  <a:schemeClr val="tx1"/>
                </a:solidFill>
              </a:rPr>
              <a:t>  CHECK B/L(PDF)</a:t>
            </a:r>
            <a:r>
              <a:rPr lang="ko-KR" altLang="ko-KR" sz="1200" dirty="0">
                <a:solidFill>
                  <a:schemeClr val="tx1"/>
                </a:solidFill>
              </a:rPr>
              <a:t>을 첨부하여 보낼지 여부 옵션</a:t>
            </a:r>
          </a:p>
          <a:p>
            <a:r>
              <a:rPr lang="ko-KR" altLang="ko-KR" sz="1200" b="1" dirty="0">
                <a:solidFill>
                  <a:schemeClr val="tx1"/>
                </a:solidFill>
              </a:rPr>
              <a:t>전송 방법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>
                <a:solidFill>
                  <a:schemeClr val="tx1"/>
                </a:solidFill>
              </a:rPr>
              <a:t>Onboard date</a:t>
            </a:r>
            <a:r>
              <a:rPr lang="ko-KR" altLang="ko-KR" sz="1200" dirty="0">
                <a:solidFill>
                  <a:schemeClr val="tx1"/>
                </a:solidFill>
              </a:rPr>
              <a:t>에 맞게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b/l</a:t>
            </a:r>
            <a:r>
              <a:rPr lang="ko-KR" altLang="ko-KR" sz="1200" dirty="0">
                <a:solidFill>
                  <a:schemeClr val="tx1"/>
                </a:solidFill>
              </a:rPr>
              <a:t>을 조회 후 전송하고자 하는</a:t>
            </a:r>
            <a:r>
              <a:rPr lang="en-US" altLang="ko-KR" sz="1200" dirty="0">
                <a:solidFill>
                  <a:schemeClr val="tx1"/>
                </a:solidFill>
              </a:rPr>
              <a:t> B/L</a:t>
            </a:r>
            <a:r>
              <a:rPr lang="ko-KR" altLang="ko-KR" sz="1200" dirty="0">
                <a:solidFill>
                  <a:schemeClr val="tx1"/>
                </a:solidFill>
              </a:rPr>
              <a:t>을 체크하여 전송버튼을 누르면 전송이 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2" y="1124744"/>
            <a:ext cx="836462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4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7544" y="620688"/>
            <a:ext cx="2971794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3. Booking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을 위한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B/L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작성 방법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4653136"/>
            <a:ext cx="8713473" cy="208823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en-US" altLang="ko-KR" sz="1200" dirty="0">
                <a:solidFill>
                  <a:schemeClr val="tx1"/>
                </a:solidFill>
              </a:rPr>
              <a:t> Booking </a:t>
            </a:r>
            <a:r>
              <a:rPr lang="ko-KR" altLang="ko-KR" sz="1200" dirty="0">
                <a:solidFill>
                  <a:schemeClr val="tx1"/>
                </a:solidFill>
              </a:rPr>
              <a:t>전송 하려면 위 그림에 </a:t>
            </a:r>
            <a:r>
              <a:rPr lang="ko-KR" altLang="ko-KR" sz="1200" b="1" dirty="0">
                <a:solidFill>
                  <a:schemeClr val="tx1"/>
                </a:solidFill>
              </a:rPr>
              <a:t>녹색으로 네모 칸으로 </a:t>
            </a:r>
            <a:r>
              <a:rPr lang="ko-KR" altLang="ko-KR" sz="1200" dirty="0">
                <a:solidFill>
                  <a:schemeClr val="tx1"/>
                </a:solidFill>
              </a:rPr>
              <a:t>친 정보들이 들어가 있어야 전송이 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House </a:t>
            </a:r>
            <a:r>
              <a:rPr lang="en-US" altLang="ko-KR" sz="1200" dirty="0">
                <a:solidFill>
                  <a:schemeClr val="tx1"/>
                </a:solidFill>
              </a:rPr>
              <a:t>No, Master No, Co-Load Type :  B/L -&gt; </a:t>
            </a:r>
            <a:r>
              <a:rPr lang="en-US" altLang="ko-KR" sz="1200" dirty="0" smtClean="0">
                <a:solidFill>
                  <a:schemeClr val="tx1"/>
                </a:solidFill>
              </a:rPr>
              <a:t>Forwarder, </a:t>
            </a:r>
            <a:r>
              <a:rPr lang="en-US" altLang="ko-KR" sz="1200" dirty="0">
                <a:solidFill>
                  <a:schemeClr val="tx1"/>
                </a:solidFill>
              </a:rPr>
              <a:t>Co-Loader code : </a:t>
            </a:r>
            <a:r>
              <a:rPr lang="ko-KR" altLang="ko-KR" sz="1200" dirty="0" smtClean="0">
                <a:solidFill>
                  <a:schemeClr val="tx1"/>
                </a:solidFill>
              </a:rPr>
              <a:t>거래처 </a:t>
            </a:r>
            <a:r>
              <a:rPr lang="ko-KR" altLang="ko-KR" sz="1200" dirty="0">
                <a:solidFill>
                  <a:schemeClr val="tx1"/>
                </a:solidFill>
              </a:rPr>
              <a:t>코드에 등록된</a:t>
            </a:r>
            <a:r>
              <a:rPr lang="en-US" altLang="ko-KR" sz="1200" dirty="0">
                <a:solidFill>
                  <a:schemeClr val="tx1"/>
                </a:solidFill>
              </a:rPr>
              <a:t> SITC </a:t>
            </a:r>
            <a:r>
              <a:rPr lang="ko-KR" altLang="ko-KR" sz="1200" dirty="0" smtClean="0">
                <a:solidFill>
                  <a:schemeClr val="tx1"/>
                </a:solidFill>
              </a:rPr>
              <a:t>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미등록 시 신규 등록해야 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171450" lvl="0" indent="-171450">
              <a:buFontTx/>
              <a:buChar char="-"/>
            </a:pPr>
            <a:endParaRPr lang="ko-KR" altLang="ko-KR" sz="1200" dirty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smtClean="0">
                <a:solidFill>
                  <a:schemeClr val="tx1"/>
                </a:solidFill>
              </a:rPr>
              <a:t>그 </a:t>
            </a:r>
            <a:r>
              <a:rPr lang="ko-KR" altLang="ko-KR" sz="1200" dirty="0">
                <a:solidFill>
                  <a:schemeClr val="tx1"/>
                </a:solidFill>
              </a:rPr>
              <a:t>외 </a:t>
            </a:r>
            <a:r>
              <a:rPr lang="ko-KR" altLang="ko-KR" sz="1200" dirty="0" smtClean="0">
                <a:solidFill>
                  <a:schemeClr val="tx1"/>
                </a:solidFill>
              </a:rPr>
              <a:t>필수정보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ko-KR" altLang="ko-KR" sz="1200" dirty="0" smtClean="0">
                <a:solidFill>
                  <a:schemeClr val="tx1"/>
                </a:solidFill>
              </a:rPr>
              <a:t>전송 </a:t>
            </a:r>
            <a:r>
              <a:rPr lang="ko-KR" altLang="ko-KR" sz="1200" dirty="0">
                <a:solidFill>
                  <a:schemeClr val="tx1"/>
                </a:solidFill>
              </a:rPr>
              <a:t>하는 화면에서 자료체크 혹은 전송 시에</a:t>
            </a:r>
            <a:r>
              <a:rPr lang="en-US" altLang="ko-KR" sz="1200" dirty="0">
                <a:solidFill>
                  <a:schemeClr val="tx1"/>
                </a:solidFill>
              </a:rPr>
              <a:t> Error List</a:t>
            </a:r>
            <a:r>
              <a:rPr lang="ko-KR" altLang="ko-KR" sz="1200" dirty="0">
                <a:solidFill>
                  <a:schemeClr val="tx1"/>
                </a:solidFill>
              </a:rPr>
              <a:t>에 표기가 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** Co-Load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ko-KR" sz="1200" dirty="0">
                <a:solidFill>
                  <a:srgbClr val="FF0000"/>
                </a:solidFill>
              </a:rPr>
              <a:t>이</a:t>
            </a:r>
            <a:r>
              <a:rPr lang="en-US" altLang="ko-KR" sz="1200" dirty="0">
                <a:solidFill>
                  <a:srgbClr val="FF0000"/>
                </a:solidFill>
              </a:rPr>
              <a:t> B/L -&gt; Forwarder </a:t>
            </a:r>
            <a:r>
              <a:rPr lang="ko-KR" altLang="ko-KR" sz="1200" dirty="0">
                <a:solidFill>
                  <a:srgbClr val="FF0000"/>
                </a:solidFill>
              </a:rPr>
              <a:t>으로 지정 되어 있지 않으면 항공 </a:t>
            </a:r>
            <a:r>
              <a:rPr lang="ko-KR" altLang="ko-KR" sz="1200" dirty="0" err="1">
                <a:solidFill>
                  <a:srgbClr val="FF0000"/>
                </a:solidFill>
              </a:rPr>
              <a:t>혼재사</a:t>
            </a:r>
            <a:r>
              <a:rPr lang="en-US" altLang="ko-KR" sz="1200" dirty="0">
                <a:solidFill>
                  <a:srgbClr val="FF0000"/>
                </a:solidFill>
              </a:rPr>
              <a:t> e - Booking</a:t>
            </a:r>
            <a:r>
              <a:rPr lang="ko-KR" altLang="ko-KR" sz="1200" dirty="0">
                <a:solidFill>
                  <a:srgbClr val="FF0000"/>
                </a:solidFill>
              </a:rPr>
              <a:t>에서 조회가 되지 않습니다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ko-KR" sz="1200" dirty="0">
              <a:solidFill>
                <a:schemeClr val="tx1"/>
              </a:solidFill>
            </a:endParaRPr>
          </a:p>
        </p:txBody>
      </p:sp>
      <p:pic>
        <p:nvPicPr>
          <p:cNvPr id="3074" name="그림 3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44366"/>
            <a:ext cx="8280920" cy="329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8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520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00" dirty="0" err="1" smtClean="0">
                <a:latin typeface="HY헤드라인M" pitchFamily="18" charset="-127"/>
                <a:ea typeface="HY헤드라인M" pitchFamily="18" charset="-127"/>
              </a:rPr>
              <a:t>혼재사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코드 등록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4653136"/>
            <a:ext cx="8713473" cy="208823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Carrier management</a:t>
            </a:r>
            <a:r>
              <a:rPr lang="ko-KR" altLang="ko-KR" sz="1400" dirty="0">
                <a:solidFill>
                  <a:schemeClr val="tx1"/>
                </a:solidFill>
              </a:rPr>
              <a:t>에</a:t>
            </a:r>
            <a:r>
              <a:rPr lang="en-US" altLang="ko-KR" sz="1400" dirty="0">
                <a:solidFill>
                  <a:schemeClr val="tx1"/>
                </a:solidFill>
              </a:rPr>
              <a:t> SITC</a:t>
            </a:r>
            <a:r>
              <a:rPr lang="ko-KR" altLang="ko-KR" sz="1400" dirty="0">
                <a:solidFill>
                  <a:schemeClr val="tx1"/>
                </a:solidFill>
              </a:rPr>
              <a:t>코드로 </a:t>
            </a:r>
            <a:r>
              <a:rPr lang="ko-KR" altLang="en-US" sz="1400" dirty="0" smtClean="0">
                <a:solidFill>
                  <a:schemeClr val="tx1"/>
                </a:solidFill>
              </a:rPr>
              <a:t>임의로 생성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자체 관리하는 코드가 있으면 별도 코드 사용가능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altLang="ko-KR" sz="1400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sz="1400" dirty="0" smtClean="0">
                <a:solidFill>
                  <a:schemeClr val="tx1"/>
                </a:solidFill>
              </a:rPr>
              <a:t>녹색 </a:t>
            </a:r>
            <a:r>
              <a:rPr lang="ko-KR" altLang="ko-KR" sz="1400" dirty="0">
                <a:solidFill>
                  <a:schemeClr val="tx1"/>
                </a:solidFill>
              </a:rPr>
              <a:t>친 부분이 실제 수신 받는 혼재사의</a:t>
            </a:r>
            <a:r>
              <a:rPr lang="en-US" altLang="ko-KR" sz="1400" dirty="0">
                <a:solidFill>
                  <a:schemeClr val="tx1"/>
                </a:solidFill>
              </a:rPr>
              <a:t> 4 CODE</a:t>
            </a:r>
            <a:r>
              <a:rPr lang="ko-KR" altLang="ko-KR" sz="1400" dirty="0">
                <a:solidFill>
                  <a:schemeClr val="tx1"/>
                </a:solidFill>
              </a:rPr>
              <a:t>가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ko-KR" sz="1400" dirty="0" smtClean="0">
                <a:solidFill>
                  <a:schemeClr val="tx1"/>
                </a:solidFill>
              </a:rPr>
              <a:t> (SITC </a:t>
            </a:r>
            <a:r>
              <a:rPr lang="ko-KR" altLang="en-US" sz="1400" dirty="0" smtClean="0">
                <a:solidFill>
                  <a:schemeClr val="tx1"/>
                </a:solidFill>
              </a:rPr>
              <a:t>업체의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SITA</a:t>
            </a:r>
            <a:r>
              <a:rPr lang="ko-KR" altLang="en-US" sz="1400" dirty="0" smtClean="0">
                <a:solidFill>
                  <a:schemeClr val="tx1"/>
                </a:solidFill>
              </a:rPr>
              <a:t>로 필히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등록해야함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** </a:t>
            </a:r>
            <a:r>
              <a:rPr lang="ko-KR" altLang="ko-KR" sz="1200" dirty="0" smtClean="0">
                <a:solidFill>
                  <a:srgbClr val="FF0000"/>
                </a:solidFill>
              </a:rPr>
              <a:t>생성한 </a:t>
            </a:r>
            <a:r>
              <a:rPr lang="ko-KR" altLang="ko-KR" sz="1200" dirty="0">
                <a:solidFill>
                  <a:srgbClr val="FF0000"/>
                </a:solidFill>
              </a:rPr>
              <a:t>코드가 문제가 있다면 코드 변경을 해야 되니 변경될 코드와 함께 회신 부탁 드리겠습니다</a:t>
            </a:r>
            <a:r>
              <a:rPr lang="en-US" altLang="ko-KR" sz="1200" dirty="0">
                <a:solidFill>
                  <a:srgbClr val="FF0000"/>
                </a:solidFill>
              </a:rPr>
              <a:t> ( 4CODE )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4098" name="그림 5" descr="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438"/>
            <a:ext cx="8280920" cy="31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218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yjit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keg</dc:creator>
  <cp:lastModifiedBy>keg</cp:lastModifiedBy>
  <cp:revision>4</cp:revision>
  <dcterms:created xsi:type="dcterms:W3CDTF">2018-02-02T02:46:25Z</dcterms:created>
  <dcterms:modified xsi:type="dcterms:W3CDTF">2018-02-07T01:19:24Z</dcterms:modified>
</cp:coreProperties>
</file>