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5AD6B3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83" d="100"/>
          <a:sy n="83" d="100"/>
        </p:scale>
        <p:origin x="-1440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9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6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485C-BA9C-437D-8914-F26087319FD8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1325-181D-4536-A042-FBEA1BA0F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194747">
            <a:off x="5893678" y="393287"/>
            <a:ext cx="716988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i="1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YANGJAESERVICE</a:t>
            </a:r>
          </a:p>
          <a:p>
            <a:pPr algn="ctr"/>
            <a:r>
              <a:rPr lang="en-US" altLang="ko-KR" sz="9600" i="1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CENTER</a:t>
            </a:r>
            <a:endParaRPr lang="ko-KR" altLang="en-US" sz="8000" i="1" dirty="0" smtClean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endParaRPr lang="ko-KR" altLang="en-US" sz="8000" i="1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이등변 삼각형 3"/>
          <p:cNvSpPr/>
          <p:nvPr/>
        </p:nvSpPr>
        <p:spPr>
          <a:xfrm flipV="1">
            <a:off x="2294861" y="0"/>
            <a:ext cx="7602277" cy="5490434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5293950" y="5490434"/>
            <a:ext cx="1586377" cy="1367566"/>
          </a:xfrm>
          <a:prstGeom prst="triangl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17358" y="1211658"/>
            <a:ext cx="5773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atin typeface="HY견고딕" pitchFamily="18" charset="-127"/>
                <a:ea typeface="HY견고딕" pitchFamily="18" charset="-127"/>
              </a:rPr>
              <a:t>고객센터 운영</a:t>
            </a:r>
            <a:endParaRPr lang="ko-KR" altLang="en-US" sz="5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7905" y="3475894"/>
            <a:ext cx="1936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HY나무B" pitchFamily="18" charset="-127"/>
                <a:ea typeface="HY나무B" pitchFamily="18" charset="-127"/>
              </a:rPr>
              <a:t>취합항목 </a:t>
            </a:r>
            <a:endParaRPr lang="en-US" altLang="ko-KR" sz="2800" dirty="0" smtClean="0"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2800" dirty="0" smtClean="0">
                <a:latin typeface="HY나무B" pitchFamily="18" charset="-127"/>
                <a:ea typeface="HY나무B" pitchFamily="18" charset="-127"/>
              </a:rPr>
              <a:t>항공업</a:t>
            </a:r>
            <a:r>
              <a:rPr lang="ko-KR" altLang="en-US" sz="2800" dirty="0">
                <a:latin typeface="HY나무B" pitchFamily="18" charset="-127"/>
                <a:ea typeface="HY나무B" pitchFamily="18" charset="-127"/>
              </a:rPr>
              <a:t>무</a:t>
            </a:r>
            <a:endParaRPr lang="ko-KR" altLang="en-US" sz="2800" dirty="0"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5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6200000" flipV="1">
            <a:off x="-347509" y="347510"/>
            <a:ext cx="2501949" cy="1806930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1475683">
            <a:off x="832989" y="1229706"/>
            <a:ext cx="1586377" cy="1367566"/>
          </a:xfrm>
          <a:prstGeom prst="triangl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21252419">
            <a:off x="1618417" y="1178814"/>
            <a:ext cx="3405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mtClean="0">
                <a:solidFill>
                  <a:srgbClr val="5AD6B3"/>
                </a:solidFill>
              </a:rPr>
              <a:t>항공업</a:t>
            </a:r>
            <a:r>
              <a:rPr lang="ko-KR" altLang="en-US" sz="6000" b="1">
                <a:solidFill>
                  <a:srgbClr val="5AD6B3"/>
                </a:solidFill>
              </a:rPr>
              <a:t>무</a:t>
            </a:r>
            <a:endParaRPr lang="ko-KR" altLang="en-US" sz="4400" dirty="0"/>
          </a:p>
        </p:txBody>
      </p:sp>
      <p:sp>
        <p:nvSpPr>
          <p:cNvPr id="12" name="TextBox 11"/>
          <p:cNvSpPr txBox="1"/>
          <p:nvPr/>
        </p:nvSpPr>
        <p:spPr>
          <a:xfrm rot="1194747">
            <a:off x="5893678" y="393287"/>
            <a:ext cx="716988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i="1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YANGJAESERVICE</a:t>
            </a:r>
          </a:p>
          <a:p>
            <a:pPr algn="ctr"/>
            <a:r>
              <a:rPr lang="en-US" altLang="ko-KR" sz="9600" i="1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CENTER</a:t>
            </a:r>
            <a:endParaRPr lang="ko-KR" altLang="en-US" sz="8000" i="1" dirty="0" smtClean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endParaRPr lang="ko-KR" altLang="en-US" sz="8000" i="1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7116" y="2264736"/>
            <a:ext cx="7623544" cy="383835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3309118" y="2746517"/>
            <a:ext cx="7251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/>
              <a:t>01   </a:t>
            </a:r>
            <a:r>
              <a:rPr lang="ko-KR" altLang="ko-KR" sz="2100" dirty="0"/>
              <a:t>오류</a:t>
            </a:r>
            <a:r>
              <a:rPr lang="en-US" altLang="ko-KR" sz="2100" dirty="0"/>
              <a:t>, </a:t>
            </a:r>
            <a:r>
              <a:rPr lang="ko-KR" altLang="ko-KR" sz="2100" dirty="0"/>
              <a:t>추가</a:t>
            </a:r>
            <a:r>
              <a:rPr lang="en-US" altLang="ko-KR" sz="2100" dirty="0"/>
              <a:t>, </a:t>
            </a:r>
            <a:r>
              <a:rPr lang="ko-KR" altLang="ko-KR" sz="2100" dirty="0"/>
              <a:t>수정 자료 </a:t>
            </a:r>
            <a:r>
              <a:rPr lang="ko-KR" altLang="ko-KR" sz="2100" dirty="0" smtClean="0"/>
              <a:t>취합</a:t>
            </a:r>
            <a:endParaRPr lang="ko-KR" altLang="ko-KR" sz="2100" dirty="0"/>
          </a:p>
        </p:txBody>
      </p:sp>
      <p:sp>
        <p:nvSpPr>
          <p:cNvPr id="15" name="TextBox 14"/>
          <p:cNvSpPr txBox="1"/>
          <p:nvPr/>
        </p:nvSpPr>
        <p:spPr>
          <a:xfrm>
            <a:off x="3309118" y="3343328"/>
            <a:ext cx="72514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/>
              <a:t>02   </a:t>
            </a:r>
            <a:r>
              <a:rPr lang="ko-KR" altLang="ko-KR" sz="2100" dirty="0" smtClean="0"/>
              <a:t>오류</a:t>
            </a:r>
            <a:r>
              <a:rPr lang="en-US" altLang="ko-KR" sz="2100" dirty="0" smtClean="0"/>
              <a:t> </a:t>
            </a:r>
            <a:r>
              <a:rPr lang="en-US" altLang="ko-KR" sz="2100" dirty="0"/>
              <a:t>: </a:t>
            </a:r>
            <a:r>
              <a:rPr lang="ko-KR" altLang="ko-KR" sz="2100" dirty="0"/>
              <a:t>사용자 입력 오류</a:t>
            </a:r>
            <a:r>
              <a:rPr lang="en-US" altLang="ko-KR" sz="2100" dirty="0"/>
              <a:t>, </a:t>
            </a:r>
            <a:r>
              <a:rPr lang="ko-KR" altLang="ko-KR" sz="2100" dirty="0"/>
              <a:t>프로그램 오류</a:t>
            </a:r>
            <a:r>
              <a:rPr lang="en-US" altLang="ko-KR" sz="2100" dirty="0"/>
              <a:t>, </a:t>
            </a:r>
            <a:r>
              <a:rPr lang="ko-KR" altLang="ko-KR" sz="2100" dirty="0"/>
              <a:t>설정 </a:t>
            </a:r>
            <a:r>
              <a:rPr lang="ko-KR" altLang="ko-KR" sz="2100" dirty="0" smtClean="0"/>
              <a:t>오류</a:t>
            </a:r>
            <a:endParaRPr lang="en-US" altLang="ko-KR" sz="21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309118" y="3940139"/>
            <a:ext cx="72514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/>
              <a:t>03   </a:t>
            </a:r>
            <a:r>
              <a:rPr lang="ko-KR" altLang="ko-KR" sz="2100" dirty="0"/>
              <a:t>추가</a:t>
            </a:r>
            <a:r>
              <a:rPr lang="en-US" altLang="ko-KR" sz="2100" dirty="0"/>
              <a:t> : </a:t>
            </a:r>
            <a:r>
              <a:rPr lang="ko-KR" altLang="ko-KR" sz="2100" dirty="0"/>
              <a:t>조회</a:t>
            </a:r>
            <a:r>
              <a:rPr lang="en-US" altLang="ko-KR" sz="2100" dirty="0"/>
              <a:t>, </a:t>
            </a:r>
            <a:r>
              <a:rPr lang="ko-KR" altLang="ko-KR" sz="2100" dirty="0"/>
              <a:t>입력</a:t>
            </a:r>
            <a:r>
              <a:rPr lang="en-US" altLang="ko-KR" sz="2100" dirty="0"/>
              <a:t>, </a:t>
            </a:r>
            <a:r>
              <a:rPr lang="ko-KR" altLang="ko-KR" sz="2100" dirty="0"/>
              <a:t>조회</a:t>
            </a:r>
            <a:r>
              <a:rPr lang="en-US" altLang="ko-KR" sz="2100" dirty="0"/>
              <a:t>+</a:t>
            </a:r>
            <a:r>
              <a:rPr lang="ko-KR" altLang="ko-KR" sz="2100" dirty="0" smtClean="0"/>
              <a:t>입력</a:t>
            </a:r>
            <a:endParaRPr lang="ko-KR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118" y="4536720"/>
            <a:ext cx="72514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/>
              <a:t>04   </a:t>
            </a:r>
            <a:r>
              <a:rPr lang="ko-KR" altLang="ko-KR" sz="2100" dirty="0"/>
              <a:t>수정</a:t>
            </a:r>
            <a:r>
              <a:rPr lang="en-US" altLang="ko-KR" sz="2100" dirty="0"/>
              <a:t> : </a:t>
            </a:r>
            <a:r>
              <a:rPr lang="ko-KR" altLang="ko-KR" sz="2100" dirty="0" err="1"/>
              <a:t>컬럼추가</a:t>
            </a:r>
            <a:r>
              <a:rPr lang="en-US" altLang="ko-KR" sz="2100" dirty="0"/>
              <a:t>, </a:t>
            </a:r>
            <a:r>
              <a:rPr lang="ko-KR" altLang="ko-KR" sz="2100" dirty="0" smtClean="0"/>
              <a:t>기능추가</a:t>
            </a:r>
            <a:endParaRPr lang="ko-KR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9118" y="5129910"/>
            <a:ext cx="72514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/>
              <a:t>05   </a:t>
            </a:r>
            <a:r>
              <a:rPr lang="ko-KR" altLang="en-US" sz="2100" dirty="0" smtClean="0"/>
              <a:t>현재 진행중인 작업 취합 및 완료가능 일정 확인</a:t>
            </a:r>
            <a:endParaRPr lang="ko-KR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82919" y="214055"/>
            <a:ext cx="14141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/>
              <a:t> </a:t>
            </a:r>
            <a:r>
              <a:rPr lang="en-US" altLang="ko-KR" sz="4800" b="1" dirty="0" smtClean="0"/>
              <a:t>01</a:t>
            </a:r>
            <a:r>
              <a:rPr lang="en-US" altLang="ko-KR" sz="6000" dirty="0" smtClean="0"/>
              <a:t> </a:t>
            </a:r>
            <a:endParaRPr lang="ko-KR" altLang="en-US" sz="6000" dirty="0"/>
          </a:p>
        </p:txBody>
      </p:sp>
      <p:sp>
        <p:nvSpPr>
          <p:cNvPr id="12" name="TextBox 11"/>
          <p:cNvSpPr txBox="1"/>
          <p:nvPr/>
        </p:nvSpPr>
        <p:spPr>
          <a:xfrm rot="1194747">
            <a:off x="5893678" y="393287"/>
            <a:ext cx="716988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i="1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YANGJAESERVICE</a:t>
            </a:r>
          </a:p>
          <a:p>
            <a:pPr algn="ctr"/>
            <a:r>
              <a:rPr lang="en-US" altLang="ko-KR" sz="9600" i="1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CENTER</a:t>
            </a:r>
            <a:endParaRPr lang="ko-KR" altLang="en-US" sz="8000" i="1" dirty="0" smtClean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endParaRPr lang="ko-KR" altLang="en-US" sz="8000" i="1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8141" y="738168"/>
            <a:ext cx="682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200" dirty="0" smtClean="0">
                <a:latin typeface="휴먼둥근헤드라인" pitchFamily="18" charset="-127"/>
                <a:ea typeface="휴먼둥근헤드라인" pitchFamily="18" charset="-127"/>
              </a:rPr>
              <a:t>오류</a:t>
            </a:r>
            <a:r>
              <a:rPr lang="en-US" altLang="ko-KR" sz="3200" dirty="0">
                <a:latin typeface="휴먼둥근헤드라인" pitchFamily="18" charset="-127"/>
                <a:ea typeface="휴먼둥근헤드라인" pitchFamily="18" charset="-127"/>
              </a:rPr>
              <a:t>, </a:t>
            </a:r>
            <a:r>
              <a:rPr lang="ko-KR" altLang="ko-KR" sz="3200" dirty="0">
                <a:latin typeface="휴먼둥근헤드라인" pitchFamily="18" charset="-127"/>
                <a:ea typeface="휴먼둥근헤드라인" pitchFamily="18" charset="-127"/>
              </a:rPr>
              <a:t>추가</a:t>
            </a:r>
            <a:r>
              <a:rPr lang="en-US" altLang="ko-KR" sz="3200" dirty="0">
                <a:latin typeface="휴먼둥근헤드라인" pitchFamily="18" charset="-127"/>
                <a:ea typeface="휴먼둥근헤드라인" pitchFamily="18" charset="-127"/>
              </a:rPr>
              <a:t>, </a:t>
            </a:r>
            <a:r>
              <a:rPr lang="ko-KR" altLang="ko-KR" sz="3200" dirty="0">
                <a:latin typeface="휴먼둥근헤드라인" pitchFamily="18" charset="-127"/>
                <a:ea typeface="휴먼둥근헤드라인" pitchFamily="18" charset="-127"/>
              </a:rPr>
              <a:t>수정 자료 취합</a:t>
            </a:r>
            <a:endParaRPr lang="ko-KR" altLang="ko-KR" sz="32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48742"/>
              </p:ext>
            </p:extLst>
          </p:nvPr>
        </p:nvGraphicFramePr>
        <p:xfrm>
          <a:off x="2297089" y="2343898"/>
          <a:ext cx="6595112" cy="2891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09012"/>
                <a:gridCol w="3086100"/>
              </a:tblGrid>
              <a:tr h="57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건수</a:t>
                      </a:r>
                      <a:endParaRPr lang="ko-KR" altLang="en-US" sz="1400" dirty="0"/>
                    </a:p>
                  </a:txBody>
                  <a:tcPr/>
                </a:tc>
              </a:tr>
              <a:tr h="57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오류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</a:tr>
              <a:tr h="57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추가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46</a:t>
                      </a:r>
                      <a:endParaRPr lang="ko-KR" altLang="en-US" sz="1400" dirty="0"/>
                    </a:p>
                  </a:txBody>
                  <a:tcPr/>
                </a:tc>
              </a:tr>
              <a:tr h="57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</a:tr>
              <a:tr h="57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그 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3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06350" y="214055"/>
            <a:ext cx="11673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/>
              <a:t> 0</a:t>
            </a:r>
            <a:r>
              <a:rPr lang="en-US" altLang="ko-KR" sz="4800" b="1" dirty="0" smtClean="0"/>
              <a:t>2</a:t>
            </a:r>
            <a:endParaRPr lang="ko-KR" altLang="en-US" sz="6000" dirty="0"/>
          </a:p>
        </p:txBody>
      </p:sp>
      <p:sp>
        <p:nvSpPr>
          <p:cNvPr id="12" name="TextBox 11"/>
          <p:cNvSpPr txBox="1"/>
          <p:nvPr/>
        </p:nvSpPr>
        <p:spPr>
          <a:xfrm rot="1194747">
            <a:off x="5893678" y="393287"/>
            <a:ext cx="716988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i="1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YANGJAESERVICE</a:t>
            </a:r>
          </a:p>
          <a:p>
            <a:pPr algn="ctr"/>
            <a:r>
              <a:rPr lang="en-US" altLang="ko-KR" sz="9600" i="1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CENTER</a:t>
            </a:r>
            <a:endParaRPr lang="ko-KR" altLang="en-US" sz="8000" i="1" dirty="0" smtClean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endParaRPr lang="ko-KR" altLang="en-US" sz="8000" i="1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8141" y="715308"/>
            <a:ext cx="9407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200" dirty="0">
                <a:latin typeface="휴먼둥근헤드라인" pitchFamily="18" charset="-127"/>
                <a:ea typeface="휴먼둥근헤드라인" pitchFamily="18" charset="-127"/>
              </a:rPr>
              <a:t>오류</a:t>
            </a:r>
            <a:r>
              <a:rPr lang="en-US" altLang="ko-KR" sz="3200" dirty="0">
                <a:latin typeface="휴먼둥근헤드라인" pitchFamily="18" charset="-127"/>
                <a:ea typeface="휴먼둥근헤드라인" pitchFamily="18" charset="-127"/>
              </a:rPr>
              <a:t> : </a:t>
            </a:r>
            <a:r>
              <a:rPr lang="ko-KR" altLang="ko-KR" sz="3200" dirty="0">
                <a:latin typeface="휴먼둥근헤드라인" pitchFamily="18" charset="-127"/>
                <a:ea typeface="휴먼둥근헤드라인" pitchFamily="18" charset="-127"/>
              </a:rPr>
              <a:t>사용자 입력 </a:t>
            </a:r>
            <a:r>
              <a:rPr lang="en-US" altLang="ko-KR" sz="3200" dirty="0" smtClean="0">
                <a:latin typeface="휴먼둥근헤드라인" pitchFamily="18" charset="-127"/>
                <a:ea typeface="휴먼둥근헤드라인" pitchFamily="18" charset="-127"/>
              </a:rPr>
              <a:t>, </a:t>
            </a:r>
            <a:r>
              <a:rPr lang="ko-KR" altLang="ko-KR" sz="3200" dirty="0">
                <a:latin typeface="휴먼둥근헤드라인" pitchFamily="18" charset="-127"/>
                <a:ea typeface="휴먼둥근헤드라인" pitchFamily="18" charset="-127"/>
              </a:rPr>
              <a:t>프로그램 </a:t>
            </a:r>
            <a:r>
              <a:rPr lang="en-US" altLang="ko-KR" sz="3200" dirty="0" smtClean="0">
                <a:latin typeface="휴먼둥근헤드라인" pitchFamily="18" charset="-127"/>
                <a:ea typeface="휴먼둥근헤드라인" pitchFamily="18" charset="-127"/>
              </a:rPr>
              <a:t>, </a:t>
            </a:r>
            <a:r>
              <a:rPr lang="ko-KR" altLang="ko-KR" sz="3200" dirty="0">
                <a:latin typeface="휴먼둥근헤드라인" pitchFamily="18" charset="-127"/>
                <a:ea typeface="휴먼둥근헤드라인" pitchFamily="18" charset="-127"/>
              </a:rPr>
              <a:t>설정 오류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99667"/>
              </p:ext>
            </p:extLst>
          </p:nvPr>
        </p:nvGraphicFramePr>
        <p:xfrm>
          <a:off x="537208" y="1473200"/>
          <a:ext cx="11109964" cy="2077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66062"/>
                <a:gridCol w="5314950"/>
                <a:gridCol w="1988820"/>
                <a:gridCol w="104013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문의 사항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해결 사항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건수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 변경 문의 </a:t>
                      </a:r>
                      <a:r>
                        <a:rPr lang="en-US" altLang="ko-KR" sz="1100" dirty="0" smtClean="0"/>
                        <a:t>&amp; </a:t>
                      </a:r>
                      <a:r>
                        <a:rPr lang="ko-KR" altLang="en-US" sz="1100" dirty="0" err="1" smtClean="0"/>
                        <a:t>계정잠김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메일로 비밀번호 초기화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ELVIS </a:t>
                      </a:r>
                      <a:r>
                        <a:rPr lang="ko-KR" altLang="en-US" sz="1100" dirty="0" smtClean="0"/>
                        <a:t>사용자 입력오류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마스터 </a:t>
                      </a:r>
                      <a:r>
                        <a:rPr lang="ko-KR" altLang="en-US" sz="1100" dirty="0" err="1" smtClean="0"/>
                        <a:t>저장시</a:t>
                      </a:r>
                      <a:r>
                        <a:rPr lang="ko-KR" altLang="en-US" sz="1100" dirty="0" smtClean="0"/>
                        <a:t> 오류 발생하여 문의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MARK DESC</a:t>
                      </a:r>
                      <a:r>
                        <a:rPr lang="ko-KR" altLang="en-US" sz="1100" dirty="0" smtClean="0"/>
                        <a:t>가 너무 길어서 </a:t>
                      </a:r>
                      <a:r>
                        <a:rPr lang="ko-KR" altLang="en-US" sz="1100" dirty="0" err="1" smtClean="0"/>
                        <a:t>해당건</a:t>
                      </a:r>
                      <a:r>
                        <a:rPr lang="ko-KR" altLang="en-US" sz="1100" dirty="0" smtClean="0"/>
                        <a:t> 길이 조정하여 수정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ELVIS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사용자 </a:t>
                      </a:r>
                      <a:r>
                        <a:rPr lang="ko-KR" altLang="en-US" sz="1100" baseline="0" dirty="0" smtClean="0"/>
                        <a:t>입력오류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비엘 </a:t>
                      </a:r>
                      <a:r>
                        <a:rPr lang="ko-KR" altLang="en-US" sz="1100" dirty="0" err="1" smtClean="0"/>
                        <a:t>저장시</a:t>
                      </a:r>
                      <a:r>
                        <a:rPr lang="ko-KR" altLang="en-US" sz="1100" dirty="0" smtClean="0"/>
                        <a:t> 수출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수입 구분자가 잘못 들어가는 현상</a:t>
                      </a:r>
                      <a:r>
                        <a:rPr lang="en-US" altLang="ko-KR" sz="1100" dirty="0" smtClean="0"/>
                        <a:t>, POL/POD</a:t>
                      </a:r>
                      <a:r>
                        <a:rPr lang="ko-KR" altLang="en-US" sz="1100" dirty="0" smtClean="0"/>
                        <a:t>바꾸고 재저장해도 변경되지 않음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강세로 </a:t>
                      </a:r>
                      <a:r>
                        <a:rPr lang="en-US" altLang="ko-KR" sz="1100" dirty="0" smtClean="0"/>
                        <a:t>DB</a:t>
                      </a:r>
                      <a:r>
                        <a:rPr lang="ko-KR" altLang="en-US" sz="1100" dirty="0" smtClean="0"/>
                        <a:t>에서 수정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ELVIS </a:t>
                      </a:r>
                      <a:r>
                        <a:rPr lang="ko-KR" altLang="en-US" sz="1100" dirty="0" smtClean="0"/>
                        <a:t>오류이나 수정이 안됨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비엘 </a:t>
                      </a:r>
                      <a:r>
                        <a:rPr lang="ko-KR" altLang="en-US" sz="1100" dirty="0" err="1" smtClean="0"/>
                        <a:t>오입력</a:t>
                      </a:r>
                      <a:r>
                        <a:rPr lang="ko-KR" altLang="en-US" sz="1100" dirty="0" smtClean="0"/>
                        <a:t> 및 잘못된 카피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수출건을</a:t>
                      </a:r>
                      <a:r>
                        <a:rPr lang="ko-KR" altLang="en-US" sz="1100" dirty="0" smtClean="0"/>
                        <a:t> 수입에 넣고 저장해서 비엘 삭제하고 재생성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CS </a:t>
                      </a:r>
                      <a:r>
                        <a:rPr lang="ko-KR" altLang="en-US" sz="1100" dirty="0" smtClean="0"/>
                        <a:t>사용자 입력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06350" y="214055"/>
            <a:ext cx="11673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/>
              <a:t> 0</a:t>
            </a:r>
            <a:r>
              <a:rPr lang="en-US" altLang="ko-KR" sz="4800" b="1" dirty="0" smtClean="0"/>
              <a:t>3</a:t>
            </a:r>
            <a:endParaRPr lang="ko-KR" altLang="en-US" sz="6000" dirty="0"/>
          </a:p>
        </p:txBody>
      </p:sp>
      <p:sp>
        <p:nvSpPr>
          <p:cNvPr id="12" name="TextBox 11"/>
          <p:cNvSpPr txBox="1"/>
          <p:nvPr/>
        </p:nvSpPr>
        <p:spPr>
          <a:xfrm rot="1194747">
            <a:off x="5893678" y="393287"/>
            <a:ext cx="716988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i="1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YANGJAESERVICE</a:t>
            </a:r>
          </a:p>
          <a:p>
            <a:pPr algn="ctr"/>
            <a:r>
              <a:rPr lang="en-US" altLang="ko-KR" sz="9600" i="1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CENTER</a:t>
            </a:r>
            <a:endParaRPr lang="ko-KR" altLang="en-US" sz="8000" i="1" dirty="0" smtClean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endParaRPr lang="ko-KR" altLang="en-US" sz="8000" i="1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8141" y="703878"/>
            <a:ext cx="9407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200" dirty="0" smtClean="0">
                <a:latin typeface="휴먼둥근헤드라인" pitchFamily="18" charset="-127"/>
                <a:ea typeface="휴먼둥근헤드라인" pitchFamily="18" charset="-127"/>
              </a:rPr>
              <a:t>추가</a:t>
            </a:r>
            <a:r>
              <a:rPr lang="en-US" altLang="ko-KR" sz="3200" dirty="0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en-US" altLang="ko-KR" sz="3200" dirty="0">
                <a:latin typeface="휴먼둥근헤드라인" pitchFamily="18" charset="-127"/>
                <a:ea typeface="휴먼둥근헤드라인" pitchFamily="18" charset="-127"/>
              </a:rPr>
              <a:t>: </a:t>
            </a:r>
            <a:r>
              <a:rPr lang="ko-KR" altLang="ko-KR" sz="3200" dirty="0">
                <a:latin typeface="휴먼둥근헤드라인" pitchFamily="18" charset="-127"/>
                <a:ea typeface="휴먼둥근헤드라인" pitchFamily="18" charset="-127"/>
              </a:rPr>
              <a:t>조회</a:t>
            </a:r>
            <a:r>
              <a:rPr lang="en-US" altLang="ko-KR" sz="3200" dirty="0">
                <a:latin typeface="휴먼둥근헤드라인" pitchFamily="18" charset="-127"/>
                <a:ea typeface="휴먼둥근헤드라인" pitchFamily="18" charset="-127"/>
              </a:rPr>
              <a:t>, </a:t>
            </a:r>
            <a:r>
              <a:rPr lang="ko-KR" altLang="ko-KR" sz="3200" dirty="0">
                <a:latin typeface="휴먼둥근헤드라인" pitchFamily="18" charset="-127"/>
                <a:ea typeface="휴먼둥근헤드라인" pitchFamily="18" charset="-127"/>
              </a:rPr>
              <a:t>입력</a:t>
            </a:r>
            <a:r>
              <a:rPr lang="en-US" altLang="ko-KR" sz="3200" dirty="0">
                <a:latin typeface="휴먼둥근헤드라인" pitchFamily="18" charset="-127"/>
                <a:ea typeface="휴먼둥근헤드라인" pitchFamily="18" charset="-127"/>
              </a:rPr>
              <a:t>, </a:t>
            </a:r>
            <a:r>
              <a:rPr lang="ko-KR" altLang="ko-KR" sz="3200" dirty="0">
                <a:latin typeface="휴먼둥근헤드라인" pitchFamily="18" charset="-127"/>
                <a:ea typeface="휴먼둥근헤드라인" pitchFamily="18" charset="-127"/>
              </a:rPr>
              <a:t>조회</a:t>
            </a:r>
            <a:r>
              <a:rPr lang="en-US" altLang="ko-KR" sz="3200" dirty="0">
                <a:latin typeface="휴먼둥근헤드라인" pitchFamily="18" charset="-127"/>
                <a:ea typeface="휴먼둥근헤드라인" pitchFamily="18" charset="-127"/>
              </a:rPr>
              <a:t>+</a:t>
            </a:r>
            <a:r>
              <a:rPr lang="ko-KR" altLang="ko-KR" sz="3200" dirty="0">
                <a:latin typeface="휴먼둥근헤드라인" pitchFamily="18" charset="-127"/>
                <a:ea typeface="휴먼둥근헤드라인" pitchFamily="18" charset="-127"/>
              </a:rPr>
              <a:t>입력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89392"/>
              </p:ext>
            </p:extLst>
          </p:nvPr>
        </p:nvGraphicFramePr>
        <p:xfrm>
          <a:off x="537208" y="1301750"/>
          <a:ext cx="11109964" cy="5415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20392"/>
                <a:gridCol w="5074920"/>
                <a:gridCol w="1931670"/>
                <a:gridCol w="98298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문의 사항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해결 사항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건수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수입 품명 오류 정정 문의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품명 오류 정정 하는 방법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CS </a:t>
                      </a:r>
                      <a:r>
                        <a:rPr lang="ko-KR" altLang="en-US" sz="1100" dirty="0" smtClean="0"/>
                        <a:t>사용자 입력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비엘 </a:t>
                      </a:r>
                      <a:r>
                        <a:rPr lang="ko-KR" altLang="en-US" sz="1100" dirty="0" err="1" smtClean="0"/>
                        <a:t>출력시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IATA </a:t>
                      </a:r>
                      <a:r>
                        <a:rPr lang="ko-KR" altLang="en-US" sz="1100" dirty="0" smtClean="0"/>
                        <a:t>넘버 나오는 방법 안내</a:t>
                      </a:r>
                      <a:r>
                        <a:rPr lang="ko-KR" altLang="en-US" sz="1100" baseline="0" dirty="0" smtClean="0"/>
                        <a:t> 문의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거래처 코드에서 </a:t>
                      </a:r>
                      <a:r>
                        <a:rPr lang="en-US" altLang="ko-KR" sz="1100" dirty="0" smtClean="0"/>
                        <a:t>IATA CODE </a:t>
                      </a:r>
                      <a:r>
                        <a:rPr lang="ko-KR" altLang="en-US" sz="1100" dirty="0" smtClean="0"/>
                        <a:t>입력방법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CS </a:t>
                      </a:r>
                      <a:r>
                        <a:rPr lang="ko-KR" altLang="en-US" sz="1100" dirty="0" smtClean="0"/>
                        <a:t>사용자 입력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CARRIER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코드 추가 문의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전송시에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CARRIER </a:t>
                      </a:r>
                      <a:r>
                        <a:rPr lang="ko-KR" altLang="en-US" sz="1100" dirty="0" smtClean="0"/>
                        <a:t>코드를 가져가는데 등록이 </a:t>
                      </a:r>
                      <a:r>
                        <a:rPr lang="ko-KR" altLang="en-US" sz="1100" dirty="0" err="1" smtClean="0"/>
                        <a:t>안되있다는</a:t>
                      </a:r>
                      <a:r>
                        <a:rPr lang="ko-KR" altLang="en-US" sz="1100" dirty="0" smtClean="0"/>
                        <a:t> 메시지 발생 등록하는 방법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CS </a:t>
                      </a:r>
                      <a:r>
                        <a:rPr lang="ko-KR" altLang="en-US" sz="1100" dirty="0" smtClean="0"/>
                        <a:t>사용자 입력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매입 금액이 </a:t>
                      </a:r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배로 나와서 문의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AGENT NEGO</a:t>
                      </a:r>
                      <a:r>
                        <a:rPr lang="ko-KR" altLang="en-US" sz="1100" dirty="0" smtClean="0"/>
                        <a:t>에 금액이 들어가서 </a:t>
                      </a:r>
                      <a:r>
                        <a:rPr lang="en-US" altLang="ko-KR" sz="1100" dirty="0" smtClean="0"/>
                        <a:t>NEGO</a:t>
                      </a:r>
                      <a:r>
                        <a:rPr lang="ko-KR" altLang="en-US" sz="1100" dirty="0" smtClean="0"/>
                        <a:t>가 없을 시에 금액을 </a:t>
                      </a:r>
                      <a:r>
                        <a:rPr lang="en-US" altLang="ko-KR" sz="1100" dirty="0" smtClean="0"/>
                        <a:t>0</a:t>
                      </a:r>
                      <a:r>
                        <a:rPr lang="ko-KR" altLang="en-US" sz="1100" dirty="0" smtClean="0"/>
                        <a:t>으로 입력되도록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CS </a:t>
                      </a:r>
                      <a:r>
                        <a:rPr lang="ko-KR" altLang="en-US" sz="1100" dirty="0" smtClean="0"/>
                        <a:t>사용자 입력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CCFEE </a:t>
                      </a:r>
                      <a:r>
                        <a:rPr lang="ko-KR" altLang="en-US" sz="1100" dirty="0" smtClean="0"/>
                        <a:t>계산 방식 문의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회사정보에 </a:t>
                      </a:r>
                      <a:r>
                        <a:rPr lang="en-US" altLang="ko-KR" sz="1100" dirty="0" smtClean="0"/>
                        <a:t>CCFEE </a:t>
                      </a:r>
                      <a:r>
                        <a:rPr lang="ko-KR" altLang="en-US" sz="1100" dirty="0" smtClean="0"/>
                        <a:t>항목에 </a:t>
                      </a:r>
                      <a:r>
                        <a:rPr lang="en-US" altLang="ko-KR" sz="1100" dirty="0" smtClean="0"/>
                        <a:t>5%</a:t>
                      </a:r>
                      <a:r>
                        <a:rPr lang="ko-KR" altLang="en-US" sz="1100" dirty="0" smtClean="0"/>
                        <a:t>입력하고 </a:t>
                      </a:r>
                      <a:r>
                        <a:rPr lang="en-US" altLang="ko-KR" sz="1100" dirty="0" smtClean="0"/>
                        <a:t>ACC </a:t>
                      </a:r>
                      <a:r>
                        <a:rPr lang="ko-KR" altLang="en-US" sz="1100" dirty="0" smtClean="0"/>
                        <a:t>운임코드 사용하도록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CS</a:t>
                      </a:r>
                      <a:r>
                        <a:rPr lang="ko-KR" altLang="en-US" sz="1100" baseline="0" dirty="0" smtClean="0"/>
                        <a:t> 사용자 입력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창고 코드 등록문의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ULOGIS</a:t>
                      </a:r>
                      <a:r>
                        <a:rPr lang="en-US" altLang="ko-KR" sz="1100" baseline="0" dirty="0" smtClean="0"/>
                        <a:t>HUB</a:t>
                      </a:r>
                      <a:r>
                        <a:rPr lang="ko-KR" altLang="en-US" sz="1100" baseline="0" dirty="0" smtClean="0"/>
                        <a:t>에서 창고 </a:t>
                      </a:r>
                      <a:r>
                        <a:rPr lang="ko-KR" altLang="en-US" sz="1100" baseline="0" dirty="0" err="1" smtClean="0"/>
                        <a:t>식별자</a:t>
                      </a:r>
                      <a:r>
                        <a:rPr lang="ko-KR" altLang="en-US" sz="1100" baseline="0" dirty="0" smtClean="0"/>
                        <a:t> 확인하는 방법 </a:t>
                      </a:r>
                      <a:r>
                        <a:rPr lang="ko-KR" altLang="en-US" sz="1100" baseline="0" dirty="0" err="1" smtClean="0"/>
                        <a:t>안내후에</a:t>
                      </a:r>
                      <a:r>
                        <a:rPr lang="ko-KR" altLang="en-US" sz="1100" baseline="0" dirty="0" smtClean="0"/>
                        <a:t> 코드에 창고 코드에서 입력하도록 안내함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CS</a:t>
                      </a:r>
                      <a:r>
                        <a:rPr lang="ko-KR" altLang="en-US" sz="1100" baseline="0" dirty="0" smtClean="0"/>
                        <a:t> 사용자 입력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적하목록</a:t>
                      </a:r>
                      <a:r>
                        <a:rPr lang="ko-KR" altLang="en-US" sz="1100" dirty="0" smtClean="0"/>
                        <a:t> 정정 및 추가 문의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입력하는 방법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ELVIS/CS </a:t>
                      </a:r>
                      <a:r>
                        <a:rPr lang="ko-KR" altLang="en-US" sz="1100" dirty="0" smtClean="0"/>
                        <a:t>사용자 입력안내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14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DO </a:t>
                      </a:r>
                      <a:r>
                        <a:rPr lang="ko-KR" altLang="en-US" sz="1100" dirty="0" smtClean="0"/>
                        <a:t>확인하는 방법 문의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창고에 전화해서 확인해야 하는 방법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CS </a:t>
                      </a:r>
                      <a:r>
                        <a:rPr lang="ko-KR" altLang="en-US" sz="1100" dirty="0" smtClean="0"/>
                        <a:t>사용자 입력안내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인보이스 </a:t>
                      </a:r>
                      <a:r>
                        <a:rPr lang="ko-KR" altLang="en-US" sz="1100" dirty="0" err="1" smtClean="0"/>
                        <a:t>출력시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은행명</a:t>
                      </a:r>
                      <a:r>
                        <a:rPr lang="ko-KR" altLang="en-US" sz="1100" dirty="0" smtClean="0"/>
                        <a:t> 바꾸는 방법 문의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 정보에서 은행정보 변경하고 프로그램 </a:t>
                      </a:r>
                      <a:r>
                        <a:rPr lang="ko-KR" altLang="en-US" sz="1100" dirty="0" err="1" smtClean="0"/>
                        <a:t>재시작하도록</a:t>
                      </a:r>
                      <a:r>
                        <a:rPr lang="ko-KR" altLang="en-US" sz="1100" dirty="0" smtClean="0"/>
                        <a:t>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CS </a:t>
                      </a:r>
                      <a:r>
                        <a:rPr lang="ko-KR" altLang="en-US" sz="1100" dirty="0" smtClean="0"/>
                        <a:t>사용자 입력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COLOAD </a:t>
                      </a:r>
                      <a:r>
                        <a:rPr lang="ko-KR" altLang="en-US" sz="1100" dirty="0" smtClean="0"/>
                        <a:t>건 실적문의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COLOAD</a:t>
                      </a:r>
                      <a:r>
                        <a:rPr lang="ko-KR" altLang="en-US" sz="1100" dirty="0" smtClean="0"/>
                        <a:t>건인데 </a:t>
                      </a:r>
                      <a:r>
                        <a:rPr lang="ko-KR" altLang="en-US" sz="1100" dirty="0" err="1" smtClean="0"/>
                        <a:t>혼재사와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AGENT </a:t>
                      </a:r>
                      <a:r>
                        <a:rPr lang="ko-KR" altLang="en-US" sz="1100" dirty="0" smtClean="0"/>
                        <a:t>부분 입력이 뒤바뀌게 입력해서 주고 받는 금액의 주체가 달라서 실적이 </a:t>
                      </a:r>
                      <a:r>
                        <a:rPr lang="ko-KR" altLang="en-US" sz="1100" dirty="0" err="1" smtClean="0"/>
                        <a:t>안맞음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CS </a:t>
                      </a:r>
                      <a:r>
                        <a:rPr lang="ko-KR" altLang="en-US" sz="1100" dirty="0" smtClean="0"/>
                        <a:t>사용자 입력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하기 신고 문의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하기장소 코드를 몰라서 확인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하기 </a:t>
                      </a:r>
                      <a:r>
                        <a:rPr lang="ko-KR" altLang="en-US" sz="1100" dirty="0" err="1" smtClean="0"/>
                        <a:t>신고후에</a:t>
                      </a:r>
                      <a:r>
                        <a:rPr lang="ko-KR" altLang="en-US" sz="1100" dirty="0" smtClean="0"/>
                        <a:t> 조회하는 방법 까지 몰라서 설명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CS </a:t>
                      </a:r>
                      <a:r>
                        <a:rPr lang="ko-KR" altLang="en-US" sz="1100" dirty="0" smtClean="0"/>
                        <a:t>사용자 입력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6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출력이 </a:t>
                      </a:r>
                      <a:r>
                        <a:rPr lang="ko-KR" altLang="en-US" sz="1100" dirty="0" err="1" smtClean="0"/>
                        <a:t>안된다고함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B/L</a:t>
                      </a:r>
                      <a:r>
                        <a:rPr lang="en-US" altLang="ko-KR" sz="1100" baseline="0" dirty="0" smtClean="0"/>
                        <a:t> -&gt; OTHER </a:t>
                      </a:r>
                      <a:r>
                        <a:rPr lang="ko-KR" altLang="en-US" sz="1100" baseline="0" dirty="0" smtClean="0"/>
                        <a:t>탭에 리포트 양식 선택해서 출력하라고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ELVIS </a:t>
                      </a:r>
                      <a:r>
                        <a:rPr lang="ko-KR" altLang="en-US" sz="1100" dirty="0" smtClean="0"/>
                        <a:t>사용자 입력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사용자 권한 추가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신규 생성 문의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ID/PW </a:t>
                      </a:r>
                      <a:r>
                        <a:rPr lang="ko-KR" altLang="en-US" sz="1100" dirty="0" smtClean="0"/>
                        <a:t>받아서 저장하는 방법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ELVIS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사용자 입력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7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94327" y="214055"/>
            <a:ext cx="11913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/>
              <a:t> 04</a:t>
            </a:r>
            <a:endParaRPr lang="ko-KR" altLang="en-US" sz="6000" dirty="0"/>
          </a:p>
        </p:txBody>
      </p:sp>
      <p:sp>
        <p:nvSpPr>
          <p:cNvPr id="12" name="TextBox 11"/>
          <p:cNvSpPr txBox="1"/>
          <p:nvPr/>
        </p:nvSpPr>
        <p:spPr>
          <a:xfrm rot="1194747">
            <a:off x="5893678" y="393287"/>
            <a:ext cx="716988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i="1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YANGJAESERVICE</a:t>
            </a:r>
          </a:p>
          <a:p>
            <a:pPr algn="ctr"/>
            <a:r>
              <a:rPr lang="en-US" altLang="ko-KR" sz="9600" i="1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CENTER</a:t>
            </a:r>
            <a:endParaRPr lang="ko-KR" altLang="en-US" sz="8000" i="1" dirty="0" smtClean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endParaRPr lang="ko-KR" altLang="en-US" sz="8000" i="1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8141" y="703878"/>
            <a:ext cx="9407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200" dirty="0">
                <a:latin typeface="휴먼둥근헤드라인" pitchFamily="18" charset="-127"/>
                <a:ea typeface="휴먼둥근헤드라인" pitchFamily="18" charset="-127"/>
              </a:rPr>
              <a:t>수정</a:t>
            </a:r>
            <a:r>
              <a:rPr lang="en-US" altLang="ko-KR" sz="3200" dirty="0">
                <a:latin typeface="휴먼둥근헤드라인" pitchFamily="18" charset="-127"/>
                <a:ea typeface="휴먼둥근헤드라인" pitchFamily="18" charset="-127"/>
              </a:rPr>
              <a:t> : </a:t>
            </a:r>
            <a:r>
              <a:rPr lang="ko-KR" altLang="ko-KR" sz="3200" dirty="0" err="1">
                <a:latin typeface="휴먼둥근헤드라인" pitchFamily="18" charset="-127"/>
                <a:ea typeface="휴먼둥근헤드라인" pitchFamily="18" charset="-127"/>
              </a:rPr>
              <a:t>컬럼추가</a:t>
            </a:r>
            <a:r>
              <a:rPr lang="en-US" altLang="ko-KR" sz="3200" dirty="0">
                <a:latin typeface="휴먼둥근헤드라인" pitchFamily="18" charset="-127"/>
                <a:ea typeface="휴먼둥근헤드라인" pitchFamily="18" charset="-127"/>
              </a:rPr>
              <a:t>, </a:t>
            </a:r>
            <a:r>
              <a:rPr lang="ko-KR" altLang="ko-KR" sz="3200" dirty="0">
                <a:latin typeface="휴먼둥근헤드라인" pitchFamily="18" charset="-127"/>
                <a:ea typeface="휴먼둥근헤드라인" pitchFamily="18" charset="-127"/>
              </a:rPr>
              <a:t>기능추가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07949"/>
              </p:ext>
            </p:extLst>
          </p:nvPr>
        </p:nvGraphicFramePr>
        <p:xfrm>
          <a:off x="537208" y="1324610"/>
          <a:ext cx="11109964" cy="1965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20392"/>
                <a:gridCol w="5074920"/>
                <a:gridCol w="1931670"/>
                <a:gridCol w="98298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문의 사항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해결 사항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건수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인보이스 일괄생성 </a:t>
                      </a:r>
                      <a:r>
                        <a:rPr lang="en-US" altLang="ko-KR" sz="1100" dirty="0" smtClean="0"/>
                        <a:t>100</a:t>
                      </a:r>
                      <a:r>
                        <a:rPr lang="ko-KR" altLang="en-US" sz="1100" dirty="0" smtClean="0"/>
                        <a:t>개 이상이 한번에 진행 될</a:t>
                      </a:r>
                      <a:r>
                        <a:rPr lang="ko-KR" altLang="en-US" sz="1100" baseline="0" dirty="0" smtClean="0"/>
                        <a:t> 시에 오류 발생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99</a:t>
                      </a:r>
                      <a:r>
                        <a:rPr lang="ko-KR" altLang="en-US" sz="1100" dirty="0" smtClean="0"/>
                        <a:t>건 이후에 </a:t>
                      </a:r>
                      <a:r>
                        <a:rPr lang="en-US" altLang="ko-KR" sz="1100" dirty="0" smtClean="0"/>
                        <a:t>100</a:t>
                      </a:r>
                      <a:r>
                        <a:rPr lang="ko-KR" altLang="en-US" sz="1100" dirty="0" smtClean="0"/>
                        <a:t>번째 부터 </a:t>
                      </a:r>
                      <a:r>
                        <a:rPr lang="en-US" altLang="ko-KR" sz="1100" dirty="0" smtClean="0"/>
                        <a:t>A1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부터 시작되도록 기능 수정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CS </a:t>
                      </a:r>
                      <a:r>
                        <a:rPr lang="ko-KR" altLang="en-US" sz="1100" dirty="0" smtClean="0"/>
                        <a:t>오류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하우스 번호 중복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DB</a:t>
                      </a:r>
                      <a:r>
                        <a:rPr lang="ko-KR" altLang="en-US" sz="1100" dirty="0" smtClean="0"/>
                        <a:t>에서 비엘 번호에 </a:t>
                      </a:r>
                      <a:r>
                        <a:rPr lang="ko-KR" altLang="en-US" sz="1100" dirty="0" err="1" smtClean="0"/>
                        <a:t>점찍어</a:t>
                      </a:r>
                      <a:r>
                        <a:rPr lang="ko-KR" altLang="en-US" sz="1100" dirty="0" smtClean="0"/>
                        <a:t> 줘서 표기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CS DB </a:t>
                      </a:r>
                      <a:r>
                        <a:rPr lang="ko-KR" altLang="en-US" sz="1100" dirty="0" smtClean="0"/>
                        <a:t>수정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매입 잡았는데 </a:t>
                      </a:r>
                      <a:r>
                        <a:rPr lang="en-US" altLang="ko-KR" sz="1100" dirty="0" smtClean="0"/>
                        <a:t>Y</a:t>
                      </a:r>
                      <a:r>
                        <a:rPr lang="ko-KR" altLang="en-US" sz="1100" dirty="0" smtClean="0"/>
                        <a:t>로 구분이 체크되고 삭제가 안됨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해당건은</a:t>
                      </a:r>
                      <a:r>
                        <a:rPr lang="ko-KR" altLang="en-US" sz="1100" dirty="0" smtClean="0"/>
                        <a:t> 화면에서 </a:t>
                      </a:r>
                      <a:r>
                        <a:rPr lang="ko-KR" altLang="en-US" sz="1100" dirty="0" err="1" smtClean="0"/>
                        <a:t>클리어를</a:t>
                      </a:r>
                      <a:r>
                        <a:rPr lang="ko-KR" altLang="en-US" sz="1100" dirty="0" smtClean="0"/>
                        <a:t> 해주지 못한 상태에서 저장을 </a:t>
                      </a:r>
                      <a:r>
                        <a:rPr lang="ko-KR" altLang="en-US" sz="1100" dirty="0" err="1" smtClean="0"/>
                        <a:t>한건이어서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DB</a:t>
                      </a:r>
                      <a:r>
                        <a:rPr lang="ko-KR" altLang="en-US" sz="1100" dirty="0" smtClean="0"/>
                        <a:t>에서 </a:t>
                      </a:r>
                      <a:r>
                        <a:rPr lang="en-US" altLang="ko-KR" sz="1100" dirty="0" smtClean="0"/>
                        <a:t>N</a:t>
                      </a:r>
                      <a:r>
                        <a:rPr lang="ko-KR" altLang="en-US" sz="1100" dirty="0" smtClean="0"/>
                        <a:t>으로 업데이트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CS DB </a:t>
                      </a:r>
                      <a:r>
                        <a:rPr lang="ko-KR" altLang="en-US" sz="1100" dirty="0" smtClean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비엘 자동 </a:t>
                      </a:r>
                      <a:r>
                        <a:rPr lang="ko-KR" altLang="en-US" sz="1100" dirty="0" err="1" smtClean="0"/>
                        <a:t>채번룰</a:t>
                      </a:r>
                      <a:r>
                        <a:rPr lang="ko-KR" altLang="en-US" sz="1100" dirty="0" smtClean="0"/>
                        <a:t> 수정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거래처 관리 권한 부여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ELVIS </a:t>
                      </a:r>
                      <a:r>
                        <a:rPr lang="ko-KR" altLang="en-US" sz="1100" dirty="0" smtClean="0"/>
                        <a:t>사용자 입력 안내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56691" y="3447078"/>
            <a:ext cx="682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휴먼둥근헤드라인" pitchFamily="18" charset="-127"/>
                <a:ea typeface="휴먼둥근헤드라인" pitchFamily="18" charset="-127"/>
              </a:rPr>
              <a:t>그 외</a:t>
            </a:r>
            <a:endParaRPr lang="ko-KR" altLang="ko-KR" sz="32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45582"/>
              </p:ext>
            </p:extLst>
          </p:nvPr>
        </p:nvGraphicFramePr>
        <p:xfrm>
          <a:off x="655318" y="4151630"/>
          <a:ext cx="11109964" cy="2098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20392"/>
                <a:gridCol w="5074920"/>
                <a:gridCol w="1931670"/>
                <a:gridCol w="98298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문의 사항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해결 사항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건수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인보이스 출력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리마크가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안나오거나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서브레포트</a:t>
                      </a:r>
                      <a:r>
                        <a:rPr lang="ko-KR" altLang="en-US" sz="1100" dirty="0" smtClean="0"/>
                        <a:t> 문의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비엘 출력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라이더</a:t>
                      </a:r>
                      <a:r>
                        <a:rPr lang="ko-KR" altLang="en-US" sz="1100" dirty="0" smtClean="0"/>
                        <a:t> 출력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비엘 폼 추가</a:t>
                      </a:r>
                      <a:r>
                        <a:rPr lang="en-US" altLang="ko-KR" sz="1100" dirty="0" smtClean="0"/>
                        <a:t>, B/L</a:t>
                      </a:r>
                      <a:r>
                        <a:rPr lang="en-US" altLang="ko-KR" sz="1100" baseline="0" dirty="0" smtClean="0"/>
                        <a:t> 2</a:t>
                      </a:r>
                      <a:r>
                        <a:rPr lang="ko-KR" altLang="en-US" sz="1100" baseline="0" dirty="0" err="1" smtClean="0"/>
                        <a:t>장이상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인보이스 </a:t>
                      </a:r>
                      <a:r>
                        <a:rPr lang="ko-KR" altLang="en-US" sz="1100" baseline="0" dirty="0" err="1" smtClean="0"/>
                        <a:t>출력시</a:t>
                      </a:r>
                      <a:r>
                        <a:rPr lang="ko-KR" altLang="en-US" sz="1100" baseline="0" dirty="0" smtClean="0"/>
                        <a:t> 데이터가 다 보이지 않는 현상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비엘 </a:t>
                      </a:r>
                      <a:r>
                        <a:rPr lang="ko-KR" altLang="en-US" sz="1100" baseline="0" dirty="0" err="1" smtClean="0"/>
                        <a:t>출력시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IATA </a:t>
                      </a:r>
                      <a:r>
                        <a:rPr lang="ko-KR" altLang="en-US" sz="1100" baseline="0" dirty="0" smtClean="0"/>
                        <a:t>넘버 나오는 방법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비엘 폼 수정 위치 수정</a:t>
                      </a:r>
                      <a:r>
                        <a:rPr lang="en-US" altLang="ko-KR" sz="11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100" baseline="0" dirty="0" smtClean="0"/>
                        <a:t>업데이트 </a:t>
                      </a:r>
                      <a:r>
                        <a:rPr lang="ko-KR" altLang="en-US" sz="1100" baseline="0" dirty="0" err="1" smtClean="0"/>
                        <a:t>안되서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레포트</a:t>
                      </a:r>
                      <a:r>
                        <a:rPr lang="ko-KR" altLang="en-US" sz="1100" baseline="0" dirty="0" smtClean="0"/>
                        <a:t> 반영이 안된 현상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15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실적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실적 금액이 </a:t>
                      </a:r>
                      <a:r>
                        <a:rPr lang="ko-KR" altLang="en-US" sz="1100" dirty="0" err="1" smtClean="0"/>
                        <a:t>안맞는</a:t>
                      </a:r>
                      <a:r>
                        <a:rPr lang="ko-KR" altLang="en-US" sz="1100" dirty="0" smtClean="0"/>
                        <a:t> 현상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실적계산 방법 문의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실적 </a:t>
                      </a:r>
                      <a:r>
                        <a:rPr lang="ko-KR" altLang="en-US" sz="1100" dirty="0" err="1" smtClean="0"/>
                        <a:t>미계산</a:t>
                      </a:r>
                      <a:r>
                        <a:rPr lang="ko-KR" altLang="en-US" sz="1100" dirty="0" smtClean="0"/>
                        <a:t> 처리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실적 보는 방법 문의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비엘 카피를 하고 나서 </a:t>
                      </a:r>
                      <a:r>
                        <a:rPr lang="ko-KR" altLang="en-US" sz="1100" dirty="0" err="1" smtClean="0"/>
                        <a:t>다른비엘에</a:t>
                      </a:r>
                      <a:r>
                        <a:rPr lang="ko-KR" altLang="en-US" sz="1100" dirty="0" smtClean="0"/>
                        <a:t> 잘못 계산하여 입력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JPY</a:t>
                      </a:r>
                      <a:r>
                        <a:rPr lang="ko-KR" altLang="en-US" sz="1100" dirty="0" smtClean="0"/>
                        <a:t>등 다른 화폐단위임에도 </a:t>
                      </a:r>
                      <a:r>
                        <a:rPr lang="ko-KR" altLang="en-US" sz="1100" dirty="0" err="1" smtClean="0"/>
                        <a:t>대미환산율은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로 작성해서 환산이 </a:t>
                      </a:r>
                      <a:r>
                        <a:rPr lang="ko-KR" altLang="en-US" sz="1100" dirty="0" err="1" smtClean="0"/>
                        <a:t>안맞는</a:t>
                      </a:r>
                      <a:r>
                        <a:rPr lang="ko-KR" altLang="en-US" sz="1100" dirty="0" smtClean="0"/>
                        <a:t> 경우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실적 리스트 추가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31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82919" y="214055"/>
            <a:ext cx="14141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/>
              <a:t> </a:t>
            </a:r>
            <a:r>
              <a:rPr lang="en-US" altLang="ko-KR" sz="4800" b="1" dirty="0" smtClean="0"/>
              <a:t>05</a:t>
            </a:r>
            <a:r>
              <a:rPr lang="en-US" altLang="ko-KR" sz="6000" dirty="0" smtClean="0"/>
              <a:t> </a:t>
            </a:r>
            <a:endParaRPr lang="ko-KR" altLang="en-US" sz="6000" dirty="0"/>
          </a:p>
        </p:txBody>
      </p:sp>
      <p:sp>
        <p:nvSpPr>
          <p:cNvPr id="12" name="TextBox 11"/>
          <p:cNvSpPr txBox="1"/>
          <p:nvPr/>
        </p:nvSpPr>
        <p:spPr>
          <a:xfrm rot="1194747">
            <a:off x="5893678" y="393287"/>
            <a:ext cx="716988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i="1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YANGJAESERVICE</a:t>
            </a:r>
          </a:p>
          <a:p>
            <a:pPr algn="ctr"/>
            <a:r>
              <a:rPr lang="en-US" altLang="ko-KR" sz="9600" i="1" dirty="0" smtClean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CENTER</a:t>
            </a:r>
            <a:endParaRPr lang="ko-KR" altLang="en-US" sz="8000" i="1" dirty="0" smtClean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endParaRPr lang="ko-KR" altLang="en-US" sz="8000" i="1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8141" y="829608"/>
            <a:ext cx="9563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휴먼둥근헤드라인" pitchFamily="18" charset="-127"/>
                <a:ea typeface="휴먼둥근헤드라인" pitchFamily="18" charset="-127"/>
              </a:rPr>
              <a:t>현재 </a:t>
            </a:r>
            <a:r>
              <a:rPr lang="ko-KR" altLang="en-US" sz="3200" dirty="0">
                <a:latin typeface="휴먼둥근헤드라인" pitchFamily="18" charset="-127"/>
                <a:ea typeface="휴먼둥근헤드라인" pitchFamily="18" charset="-127"/>
              </a:rPr>
              <a:t>진행중인 작업 취합 및 완료가능 일정 확인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3102"/>
              </p:ext>
            </p:extLst>
          </p:nvPr>
        </p:nvGraphicFramePr>
        <p:xfrm>
          <a:off x="537208" y="1644650"/>
          <a:ext cx="11109964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09012"/>
                <a:gridCol w="3086100"/>
                <a:gridCol w="1634490"/>
                <a:gridCol w="28803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항목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일정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추가 담당자</a:t>
                      </a:r>
                      <a:endParaRPr lang="ko-KR" alt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인터지스</a:t>
                      </a:r>
                      <a:r>
                        <a:rPr lang="ko-KR" altLang="en-US" sz="1100" dirty="0" smtClean="0"/>
                        <a:t> 해운 개발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2016. 09. 07 ~ 2016. 09.</a:t>
                      </a:r>
                      <a:r>
                        <a:rPr lang="en-US" altLang="ko-KR" sz="1100" baseline="0" dirty="0" smtClean="0"/>
                        <a:t> 09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추후 이병호 대리 지원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인사 급여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2016. 12</a:t>
                      </a:r>
                      <a:r>
                        <a:rPr lang="ko-KR" altLang="en-US" sz="1100" dirty="0" smtClean="0"/>
                        <a:t>말</a:t>
                      </a:r>
                      <a:r>
                        <a:rPr lang="en-US" altLang="ko-KR" sz="1100" dirty="0" smtClean="0"/>
                        <a:t> ~ 2017. 03</a:t>
                      </a:r>
                      <a:r>
                        <a:rPr lang="ko-KR" altLang="en-US" sz="1100" dirty="0" smtClean="0"/>
                        <a:t>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잠정보류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0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664</Words>
  <Application>Microsoft Office PowerPoint</Application>
  <PresentationFormat>사용자 지정</PresentationFormat>
  <Paragraphs>160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minhee park</dc:creator>
  <cp:lastModifiedBy>keg</cp:lastModifiedBy>
  <cp:revision>17</cp:revision>
  <dcterms:created xsi:type="dcterms:W3CDTF">2015-04-07T02:42:40Z</dcterms:created>
  <dcterms:modified xsi:type="dcterms:W3CDTF">2016-09-06T09:10:30Z</dcterms:modified>
</cp:coreProperties>
</file>