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1" r:id="rId18"/>
    <p:sldId id="25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415A-6C3A-4577-9457-0CB38DCD01A0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A3D-5F69-40DE-8C35-92738A9B6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вопросы жилищного строительства и благоустройства территорий становятся все более актуальными и важными для обеспечения комфортного проживания граждан. Согласно статистике Росстата, за 2023 год в России было введено жилья общей площадью 110,44 миллиона квадратных метров, что является рекордным показателем и превышает результаты предыдущего года на 7,4% [1]. Этот значительный рост отражает стремление к улучшению жилищных условий и расширению доступного жилья для населения. Одним из ключевых факторов, влияющих на качество застройки, является оценка микроклимата территории.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0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3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01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692E-1950-4113-9C0C-0EC073B87FA0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6819-74B3-4A06-B801-F2598759B652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6B17-23E3-44FE-BE3B-697682870CC6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C3C-3F11-4BF4-BC5D-F7B42F0D889E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CE9-D90E-4535-9B67-4763FB5E87DB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9AB-40AF-4D36-9A83-43415E69474C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B6C0-FFC6-42E2-B431-EAD10005DC96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E482-CDA1-4125-9360-B4B564BD4D91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20B-7F92-4EF9-80F6-186C3CFA23B0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DB84-8C08-4980-8732-11D0873A1EA6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A507-FF59-40C3-B2A1-25E414CDD2D2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AE60-101F-4998-9C62-C244BDA28961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36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4221088"/>
            <a:ext cx="2872408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  <a:p>
            <a:pPr lvl="0" algn="r">
              <a:spcBef>
                <a:spcPct val="20000"/>
              </a:spcBef>
            </a:pPr>
            <a:endParaRPr lang="ru-RU" sz="1200" dirty="0"/>
          </a:p>
          <a:p>
            <a:pPr lvl="0" algn="r">
              <a:spcBef>
                <a:spcPct val="20000"/>
              </a:spcBef>
            </a:pPr>
            <a:r>
              <a:rPr lang="ru-RU" sz="2000" dirty="0"/>
              <a:t>Научный руководитель: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к.т.н., доц. </a:t>
            </a:r>
            <a:r>
              <a:rPr lang="ru-RU" sz="2000" dirty="0" err="1"/>
              <a:t>Парыгин</a:t>
            </a:r>
            <a:r>
              <a:rPr lang="ru-RU" sz="2000" dirty="0"/>
              <a:t> Д.С.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Структура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4B5472-940F-7534-96C0-D288EDA2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7638"/>
            <a:ext cx="2880320" cy="4474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9A6585-AAA5-D8FC-DE1C-20852D2E0E75}"/>
              </a:ext>
            </a:extLst>
          </p:cNvPr>
          <p:cNvSpPr txBox="1"/>
          <p:nvPr/>
        </p:nvSpPr>
        <p:spPr>
          <a:xfrm>
            <a:off x="3851920" y="1417638"/>
            <a:ext cx="460851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d: Уникальный идентификатор записи.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Дата и время, когда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temperature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Значение температуры в градусах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umidity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Значение влажности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ollution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Уровень загрязнения воздуха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Широта места, где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ongitude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Долгота места, где были собраны данные.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Язык программирования:	</a:t>
            </a:r>
            <a:r>
              <a:rPr lang="en-US" sz="2400" dirty="0"/>
              <a:t>Python 3.6</a:t>
            </a:r>
          </a:p>
          <a:p>
            <a:pPr>
              <a:buNone/>
            </a:pPr>
            <a:r>
              <a:rPr lang="ru-RU" sz="2400" dirty="0"/>
              <a:t>Фреймворки:                            </a:t>
            </a:r>
            <a:r>
              <a:rPr lang="en-US" sz="2400" dirty="0"/>
              <a:t>Vue3</a:t>
            </a:r>
            <a:r>
              <a:rPr lang="ru-RU" sz="2400" dirty="0"/>
              <a:t>, </a:t>
            </a:r>
            <a:r>
              <a:rPr lang="en-US" sz="2400" dirty="0"/>
              <a:t>Quasar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FastAPI</a:t>
            </a:r>
            <a:r>
              <a:rPr lang="en-US" sz="2400" dirty="0"/>
              <a:t>, d3.js, charts.js</a:t>
            </a:r>
          </a:p>
          <a:p>
            <a:endParaRPr lang="en-US" sz="2400" dirty="0"/>
          </a:p>
          <a:p>
            <a:pPr>
              <a:buNone/>
            </a:pPr>
            <a:r>
              <a:rPr lang="ru-RU" sz="2400" dirty="0"/>
              <a:t>СУБД:				</a:t>
            </a:r>
            <a:r>
              <a:rPr lang="en-US" sz="2400" dirty="0"/>
              <a:t>PostgreSQL 15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pgAdmin</a:t>
            </a:r>
            <a:r>
              <a:rPr lang="en-US" sz="2400" dirty="0"/>
              <a:t> 4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ru-RU" sz="2400" dirty="0"/>
              <a:t>Инструмент разработки:	</a:t>
            </a:r>
            <a:r>
              <a:rPr lang="en-US" sz="2400" dirty="0"/>
              <a:t>PyCharm Community 2017.3, 				Microsoft Visual Studio Code 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Средства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Почему стоит выбрать Python, как первый язык программирования?">
            <a:extLst>
              <a:ext uri="{FF2B5EF4-FFF2-40B4-BE49-F238E27FC236}">
                <a16:creationId xmlns:a16="http://schemas.microsoft.com/office/drawing/2014/main" id="{54699793-B1C8-AD4A-19A8-40715567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85" y="1259999"/>
            <a:ext cx="725390" cy="7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">
            <a:extLst>
              <a:ext uri="{FF2B5EF4-FFF2-40B4-BE49-F238E27FC236}">
                <a16:creationId xmlns:a16="http://schemas.microsoft.com/office/drawing/2014/main" id="{88A295B1-4693-EDE2-F395-1D6AF52E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87" y="1859598"/>
            <a:ext cx="725390" cy="7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| Quasar Framework">
            <a:extLst>
              <a:ext uri="{FF2B5EF4-FFF2-40B4-BE49-F238E27FC236}">
                <a16:creationId xmlns:a16="http://schemas.microsoft.com/office/drawing/2014/main" id="{0399DC5C-63B9-D127-BE6A-079A9660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10" y="1863851"/>
            <a:ext cx="725390" cy="7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очему Вы должны попробовать FastAPI? / Хабр">
            <a:extLst>
              <a:ext uri="{FF2B5EF4-FFF2-40B4-BE49-F238E27FC236}">
                <a16:creationId xmlns:a16="http://schemas.microsoft.com/office/drawing/2014/main" id="{C9667FBC-E193-5BBA-C512-C7C43D34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10" y="1249578"/>
            <a:ext cx="2007070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3 JS icon PNG and SVG Vector Free Download">
            <a:extLst>
              <a:ext uri="{FF2B5EF4-FFF2-40B4-BE49-F238E27FC236}">
                <a16:creationId xmlns:a16="http://schemas.microsoft.com/office/drawing/2014/main" id="{4BF774B5-C243-A635-8640-E865A358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10" y="2656642"/>
            <a:ext cx="725391" cy="6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art.js Logo PNG Vector (SVG) Free Download">
            <a:extLst>
              <a:ext uri="{FF2B5EF4-FFF2-40B4-BE49-F238E27FC236}">
                <a16:creationId xmlns:a16="http://schemas.microsoft.com/office/drawing/2014/main" id="{8D466EA4-B989-56C5-ACBE-4E69E6C7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7" y="2568853"/>
            <a:ext cx="725391" cy="86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A8CF0E-33BA-4812-8E5D-90441A2C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09" y="3489143"/>
            <a:ext cx="725391" cy="7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F3E25FA-B2B7-597B-56A1-CB474981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81" y="5509419"/>
            <a:ext cx="73183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Code Logo PNG vector in SVG, PDF, AI, CDR format">
            <a:extLst>
              <a:ext uri="{FF2B5EF4-FFF2-40B4-BE49-F238E27FC236}">
                <a16:creationId xmlns:a16="http://schemas.microsoft.com/office/drawing/2014/main" id="{F6CE745A-6560-066C-8E0B-CDB377DC0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1367"/>
          <a:stretch/>
        </p:blipFill>
        <p:spPr bwMode="auto">
          <a:xfrm>
            <a:off x="5036615" y="5477160"/>
            <a:ext cx="743070" cy="7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Главный экран веб-сервиса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FE317-BF40-03F6-5D73-399F6CC4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98"/>
          <a:stretch/>
        </p:blipFill>
        <p:spPr bwMode="auto">
          <a:xfrm>
            <a:off x="382040" y="1417638"/>
            <a:ext cx="8379920" cy="2764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Форма загрузки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графиками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54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диаграммами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8FB3E-76B0-16AB-C383-FB6283C369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65"/>
          <a:stretch/>
        </p:blipFill>
        <p:spPr bwMode="auto">
          <a:xfrm>
            <a:off x="423661" y="1417638"/>
            <a:ext cx="8296675" cy="3344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271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тепловой картой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A3243A-C961-CC4C-F508-74FA7F577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03"/>
          <a:stretch/>
        </p:blipFill>
        <p:spPr bwMode="auto">
          <a:xfrm>
            <a:off x="510293" y="1377400"/>
            <a:ext cx="8123413" cy="501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505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Рассмотрены методы визуализации данных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Выполнен анализ существующих систем для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Спроектирован веб-сервис для визуализации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Разработан и протестирован веб-сервис для визуализации данных мониторинга микроклимата.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/>
          </a:bodyPr>
          <a:lstStyle/>
          <a:p>
            <a:r>
              <a:rPr lang="ru-RU" sz="24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28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5301208"/>
            <a:ext cx="287240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71600" y="4293096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ru-RU" sz="4000" dirty="0"/>
              <a:t>Спасибо за внимание!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Актуальность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9CA94E8-281B-785A-7D4B-F4118188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3654"/>
            <a:ext cx="8229600" cy="39790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Цель и задачи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93763" lvl="0" indent="-893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 dirty="0"/>
              <a:t>Цель:</a:t>
            </a:r>
            <a:r>
              <a:rPr lang="en-US" dirty="0"/>
              <a:t>	</a:t>
            </a:r>
            <a:r>
              <a:rPr lang="ru-RU" dirty="0"/>
              <a:t>разработать и внедрить веб-сервис для мониторинга и визуализации данных о микроклимате и экологии территории, обеспечивая пользователей возможность загрузки, хранения и анализа данных с аппаратного комплекса.</a:t>
            </a:r>
          </a:p>
          <a:p>
            <a:pPr marL="893763" indent="-893763">
              <a:buNone/>
            </a:pPr>
            <a:endParaRPr lang="ru-RU" dirty="0"/>
          </a:p>
          <a:p>
            <a:pPr>
              <a:buNone/>
            </a:pPr>
            <a:r>
              <a:rPr lang="ru-RU" b="1" dirty="0"/>
              <a:t>Задачи: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Изучение подходов к мониторингу микроклимата и экологии территории.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Анализ существующих систем аналогов.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Проектирование сервиса мониторинга микроклимата.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Разработка и тестирование веб-сервиса мониторинга микроклимата и экологии территории.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Существующий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500238-104D-EF9F-28BD-4BAEF3EB4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7638"/>
            <a:ext cx="8928992" cy="3153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Автоматизированный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C59607-21A6-9790-26DA-185C1587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9757"/>
            <a:ext cx="8928992" cy="4318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/>
              <a:t>Анализ существующих решений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59214"/>
              </p:ext>
            </p:extLst>
          </p:nvPr>
        </p:nvGraphicFramePr>
        <p:xfrm>
          <a:off x="441685" y="1618742"/>
          <a:ext cx="8229599" cy="42848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Критерий\решение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ArcGIS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Online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itizen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ЭкоАтлас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загрузки своих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генерации тепловой карты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81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Выявление аномалий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интеграции с другими сервисами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построения прогнозов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887013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Просмотр статистики и аналитики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511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Требования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ru-RU" dirty="0"/>
              <a:t>веб-сервис должен позволять осуществлять загрузку данных из аппаратного комплекса и их визуализацию на сетевом ресурсе;</a:t>
            </a:r>
          </a:p>
          <a:p>
            <a:pPr>
              <a:lnSpc>
                <a:spcPct val="170000"/>
              </a:lnSpc>
            </a:pPr>
            <a:r>
              <a:rPr lang="ru-RU" dirty="0"/>
              <a:t>должна быть реализована база для хранения всех загружаемых данных;</a:t>
            </a:r>
          </a:p>
          <a:p>
            <a:pPr>
              <a:lnSpc>
                <a:spcPct val="170000"/>
              </a:lnSpc>
            </a:pPr>
            <a:r>
              <a:rPr lang="ru-RU" dirty="0"/>
              <a:t>визуализация данных выполняется в виде графиков, позволяющих просмотр показателей микроклимата и экологии за настраиваемые промежутки времени;</a:t>
            </a:r>
          </a:p>
          <a:p>
            <a:pPr>
              <a:lnSpc>
                <a:spcPct val="170000"/>
              </a:lnSpc>
            </a:pPr>
            <a:r>
              <a:rPr lang="ru-RU" dirty="0"/>
              <a:t>при использовании параметров </a:t>
            </a:r>
            <a:r>
              <a:rPr lang="ru-RU" dirty="0" err="1"/>
              <a:t>геопозиционирования</a:t>
            </a:r>
            <a:r>
              <a:rPr lang="ru-RU" dirty="0"/>
              <a:t> собираемых показателей должна быть реализована возможность их отображения на карте в виде трека, цвето-габаритные характеристики которого отражают свойства визуализируемых данных (величину показателя в точке).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/>
              <a:t>Диаграмма вариантов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6E1968-1C57-040F-986A-10C2B404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267083"/>
            <a:ext cx="7138367" cy="5283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/>
              <a:t>Архитектура разрабатываемого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1436D-DBF3-5051-7A14-B6A40227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2240"/>
            <a:ext cx="8229600" cy="1594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580</Words>
  <Application>Microsoft Office PowerPoint</Application>
  <PresentationFormat>Экран (4:3)</PresentationFormat>
  <Paragraphs>123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Тема Office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  <vt:lpstr>Актуальность</vt:lpstr>
      <vt:lpstr>Цель и задачи работы</vt:lpstr>
      <vt:lpstr>Существующий процесс</vt:lpstr>
      <vt:lpstr>Автоматизированный процесс</vt:lpstr>
      <vt:lpstr>Анализ существующих решений</vt:lpstr>
      <vt:lpstr>Требования</vt:lpstr>
      <vt:lpstr>Диаграмма вариантов использования</vt:lpstr>
      <vt:lpstr>Архитектура разрабатываемого ПО</vt:lpstr>
      <vt:lpstr>Структура базы данных</vt:lpstr>
      <vt:lpstr>Средства реализации</vt:lpstr>
      <vt:lpstr>Главный экран веб-сервиса</vt:lpstr>
      <vt:lpstr>Форма загрузки данных</vt:lpstr>
      <vt:lpstr>Экран работы с графиками</vt:lpstr>
      <vt:lpstr>Экран работы с диаграммами</vt:lpstr>
      <vt:lpstr>Экран работы с тепловой картой</vt:lpstr>
      <vt:lpstr>Выводы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«Тема по приказу … Lorem ipsum dolor sit amet prima mentitum quaerendum usu et malis possim iuvaret ne me»</dc:title>
  <dc:creator>Danila Parygin</dc:creator>
  <cp:lastModifiedBy>Татьяна Островская</cp:lastModifiedBy>
  <cp:revision>23</cp:revision>
  <dcterms:created xsi:type="dcterms:W3CDTF">2019-02-22T09:31:32Z</dcterms:created>
  <dcterms:modified xsi:type="dcterms:W3CDTF">2024-05-29T18:16:42Z</dcterms:modified>
</cp:coreProperties>
</file>