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6A958-36D9-2245-8F1A-D157AA796CE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08651-817E-504A-AB99-B6753CFF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5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D71BA-AE14-0247-8734-F818D5811BC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7B7E3-A72C-5749-B121-5AF398A1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1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first questions about height of the tree, branch factor,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of a</a:t>
            </a:r>
            <a:r>
              <a:rPr lang="en-US" baseline="0" dirty="0" smtClean="0"/>
              <a:t> tree from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3436-C991-A84E-9604-0AD0077FBDFE}" type="datetime1">
              <a:rPr lang="x-none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C569-6824-954A-A0A9-D287D9115331}" type="datetime1">
              <a:rPr lang="x-none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27D6-9A00-5946-9F9F-5FB212D3142E}" type="datetime1">
              <a:rPr lang="x-none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41C-BD1A-2547-958C-9C25012CF5EB}" type="datetime1">
              <a:rPr lang="x-none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494-178F-FF47-A43C-B6840A72710C}" type="datetime1">
              <a:rPr lang="x-none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7829-B688-B642-8E9E-13E0D5489901}" type="datetime1">
              <a:rPr lang="x-none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50E5-D843-EB43-8949-939D300CE056}" type="datetime1">
              <a:rPr lang="x-none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2F5D-BB4F-2547-9AD4-64702E7B22EE}" type="datetime1">
              <a:rPr lang="x-none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AE-3866-034C-AB23-25FC07DD0EEE}" type="datetime1">
              <a:rPr lang="x-none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E071-157C-6B46-99CD-8FA1AE64A0A6}" type="datetime1">
              <a:rPr lang="x-none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799-E2CA-EC48-8DA0-B79C9A62A0F8}" type="datetime1">
              <a:rPr lang="x-none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B3E0-59A3-FA49-ACAC-58F2AC53144B}" type="datetime1">
              <a:rPr lang="x-none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Data Structures </a:t>
            </a:r>
            <a:br>
              <a:rPr lang="en-US" dirty="0" smtClean="0"/>
            </a:br>
            <a:r>
              <a:rPr lang="en-US" dirty="0" smtClean="0"/>
              <a:t>to Support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Oleksii</a:t>
            </a:r>
            <a:r>
              <a:rPr lang="en-US" i="1" dirty="0" smtClean="0"/>
              <a:t> </a:t>
            </a:r>
            <a:r>
              <a:rPr lang="en-US" i="1" dirty="0" err="1" smtClean="0"/>
              <a:t>Starov</a:t>
            </a:r>
            <a:endParaRPr lang="ru-RU" i="1" dirty="0" smtClean="0"/>
          </a:p>
          <a:p>
            <a:r>
              <a:rPr lang="en-US" i="1" dirty="0" err="1" smtClean="0"/>
              <a:t>Dmytro</a:t>
            </a:r>
            <a:r>
              <a:rPr lang="en-US" i="1" dirty="0" smtClean="0"/>
              <a:t> </a:t>
            </a:r>
            <a:r>
              <a:rPr lang="en-US" i="1" dirty="0" err="1" smtClean="0"/>
              <a:t>Rusin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624529" y="6231789"/>
            <a:ext cx="192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November 7, 2013</a:t>
            </a:r>
            <a:endParaRPr lang="en-US" dirty="0"/>
          </a:p>
        </p:txBody>
      </p:sp>
      <p:pic>
        <p:nvPicPr>
          <p:cNvPr id="5" name="Picture 4" descr="Эмблема_ХАИ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3664"/>
            <a:ext cx="1838721" cy="992434"/>
          </a:xfrm>
          <a:prstGeom prst="rect">
            <a:avLst/>
          </a:prstGeom>
        </p:spPr>
      </p:pic>
      <p:pic>
        <p:nvPicPr>
          <p:cNvPr id="6" name="Picture 5" descr="SBU-CS-logo-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51" y="278475"/>
            <a:ext cx="1447249" cy="14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0479"/>
          </a:xfrm>
        </p:spPr>
        <p:txBody>
          <a:bodyPr>
            <a:normAutofit/>
          </a:bodyPr>
          <a:lstStyle/>
          <a:p>
            <a:r>
              <a:rPr lang="en-US" dirty="0" smtClean="0"/>
              <a:t>Practice of implementing trees (…)</a:t>
            </a:r>
          </a:p>
          <a:p>
            <a:r>
              <a:rPr lang="en-US" dirty="0" smtClean="0"/>
              <a:t>Standard library implementations</a:t>
            </a:r>
          </a:p>
          <a:p>
            <a:r>
              <a:rPr lang="en-US" dirty="0" smtClean="0"/>
              <a:t>Useful “balancing” methods and trees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Useful extensions of a tree’s functionality!</a:t>
            </a:r>
          </a:p>
          <a:p>
            <a:r>
              <a:rPr lang="en-US" dirty="0" smtClean="0"/>
              <a:t>Related divide-and-conquer applications</a:t>
            </a:r>
          </a:p>
          <a:p>
            <a:r>
              <a:rPr lang="en-US" dirty="0" smtClean="0"/>
              <a:t>Trees in real-life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9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Arrays</a:t>
            </a:r>
          </a:p>
          <a:p>
            <a:r>
              <a:rPr lang="en-US" dirty="0" smtClean="0"/>
              <a:t>Dynamic Arrays</a:t>
            </a:r>
          </a:p>
          <a:p>
            <a:r>
              <a:rPr lang="en-US" dirty="0" smtClean="0"/>
              <a:t>Structure/Class</a:t>
            </a:r>
          </a:p>
          <a:p>
            <a:r>
              <a:rPr lang="en-US" i="1" dirty="0" smtClean="0"/>
              <a:t>Linked Lists…</a:t>
            </a:r>
          </a:p>
          <a:p>
            <a:r>
              <a:rPr lang="en-US" dirty="0" smtClean="0"/>
              <a:t>Stack and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7385" y="5471213"/>
            <a:ext cx="633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 doubts should occur during implementation!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6" descr="java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80" y="2290220"/>
            <a:ext cx="2506482" cy="1540081"/>
          </a:xfrm>
          <a:prstGeom prst="rect">
            <a:avLst/>
          </a:prstGeom>
        </p:spPr>
      </p:pic>
      <p:pic>
        <p:nvPicPr>
          <p:cNvPr id="8" name="Picture 7" descr="cplusp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00" y="1878030"/>
            <a:ext cx="2558280" cy="25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&amp;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5948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IFO and LIFO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tack-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68" y="2084037"/>
            <a:ext cx="3543300" cy="3187700"/>
          </a:xfrm>
          <a:prstGeom prst="rect">
            <a:avLst/>
          </a:prstGeom>
        </p:spPr>
      </p:pic>
      <p:pic>
        <p:nvPicPr>
          <p:cNvPr id="6" name="Picture 5" descr="queu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2825404"/>
            <a:ext cx="4169698" cy="2215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8590" y="5781423"/>
            <a:ext cx="386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How to implement on array?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594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How to implement (add) </a:t>
            </a:r>
            <a:r>
              <a:rPr lang="en-US" dirty="0" err="1" smtClean="0">
                <a:solidFill>
                  <a:srgbClr val="0000FF"/>
                </a:solidFill>
              </a:rPr>
              <a:t>MinValue</a:t>
            </a:r>
            <a:r>
              <a:rPr lang="en-US" dirty="0" smtClean="0">
                <a:solidFill>
                  <a:srgbClr val="0000FF"/>
                </a:solidFill>
              </a:rPr>
              <a:t>() operation?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tack-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9" y="2739253"/>
            <a:ext cx="3543300" cy="3187700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4319011" y="5271388"/>
            <a:ext cx="701095" cy="62180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61551" y="5271388"/>
            <a:ext cx="332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getCurrentMinElement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9076" y="2725335"/>
            <a:ext cx="288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Keeping Pop and Push operations with the same complexity. Can we do it with O(1)?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748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594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How to implement (add) </a:t>
            </a:r>
            <a:r>
              <a:rPr lang="en-US" dirty="0" err="1" smtClean="0">
                <a:solidFill>
                  <a:srgbClr val="0000FF"/>
                </a:solidFill>
              </a:rPr>
              <a:t>MinValue</a:t>
            </a:r>
            <a:r>
              <a:rPr lang="en-US" dirty="0" smtClean="0">
                <a:solidFill>
                  <a:srgbClr val="0000FF"/>
                </a:solidFill>
              </a:rPr>
              <a:t>() operation?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queu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80" y="2825404"/>
            <a:ext cx="4169698" cy="2215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8367" y="5754962"/>
            <a:ext cx="625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(Examples &amp; Brainstorming on the Chalkboard)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4748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(Provided)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object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1" y="1759563"/>
            <a:ext cx="7995569" cy="3304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590" y="5781423"/>
            <a:ext cx="4061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This is for Java, discuss STL (…)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5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for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5948"/>
          </a:xfrm>
        </p:spPr>
        <p:txBody>
          <a:bodyPr/>
          <a:lstStyle/>
          <a:p>
            <a:r>
              <a:rPr lang="en-US" dirty="0" smtClean="0"/>
              <a:t>Binary Search (on a sorted array)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8316" y="3892845"/>
            <a:ext cx="7546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    3    4    7    19    22    34    35    </a:t>
            </a:r>
            <a:r>
              <a:rPr lang="en-US" sz="2400" b="1" dirty="0" smtClean="0"/>
              <a:t>37 </a:t>
            </a:r>
            <a:r>
              <a:rPr lang="en-US" sz="2400" dirty="0" smtClean="0"/>
              <a:t>   42    67    88    91    98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90099" y="4632553"/>
            <a:ext cx="7382183" cy="5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9518" y="4831516"/>
            <a:ext cx="198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 (e.g. 14)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129648" y="3208964"/>
            <a:ext cx="715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37?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867440" y="3391494"/>
            <a:ext cx="320964" cy="501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05348" y="4131202"/>
            <a:ext cx="3264170" cy="2791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83710" y="2659310"/>
            <a:ext cx="481446" cy="5636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192098" y="3363580"/>
            <a:ext cx="320964" cy="501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712" y="2659310"/>
            <a:ext cx="481446" cy="5636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2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>
            <a:endCxn id="15" idx="3"/>
          </p:cNvCxnSpPr>
          <p:nvPr/>
        </p:nvCxnSpPr>
        <p:spPr>
          <a:xfrm flipV="1">
            <a:off x="6093256" y="4123678"/>
            <a:ext cx="2331717" cy="752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5006274" y="3364125"/>
            <a:ext cx="320964" cy="501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33888" y="2659855"/>
            <a:ext cx="481446" cy="5636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6322" y="5874031"/>
            <a:ext cx="44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T(N) = T(N/2) + O(1)   =&gt;   O(log N)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9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for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59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Binary Tree (e.g. B-trees are used in Data Bases)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1382837_744503028898197_1329744017_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00" y="2488284"/>
            <a:ext cx="4856692" cy="37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&amp; No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64837" y="5894685"/>
            <a:ext cx="699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How can we balance any tree easily solving “offline”?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10.-Balanced-or-n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8" y="1496127"/>
            <a:ext cx="7810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280</Words>
  <Application>Microsoft Macintosh PowerPoint</Application>
  <PresentationFormat>On-screen Show (4:3)</PresentationFormat>
  <Paragraphs>56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Basic Data Structures  to Support Algorithms</vt:lpstr>
      <vt:lpstr>Initial Knowledge</vt:lpstr>
      <vt:lpstr>Queue &amp; Stack</vt:lpstr>
      <vt:lpstr>Stack</vt:lpstr>
      <vt:lpstr>Queue</vt:lpstr>
      <vt:lpstr>Standard (Provided) Collections</vt:lpstr>
      <vt:lpstr>DS for Search Algorithms</vt:lpstr>
      <vt:lpstr>DS for Binary Search</vt:lpstr>
      <vt:lpstr>Balanced &amp; No </vt:lpstr>
      <vt:lpstr>Further 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  to Support Algorithms</dc:title>
  <dc:creator>user</dc:creator>
  <cp:lastModifiedBy>user</cp:lastModifiedBy>
  <cp:revision>36</cp:revision>
  <dcterms:created xsi:type="dcterms:W3CDTF">2013-11-07T06:42:58Z</dcterms:created>
  <dcterms:modified xsi:type="dcterms:W3CDTF">2013-11-14T03:57:07Z</dcterms:modified>
</cp:coreProperties>
</file>