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60" r:id="rId5"/>
    <p:sldId id="256" r:id="rId6"/>
  </p:sldIdLst>
  <p:sldSz cx="3657600" cy="3657600"/>
  <p:notesSz cx="7010400" cy="9296400"/>
  <p:defaultTextStyle>
    <a:defPPr>
      <a:defRPr lang="en-US"/>
    </a:defPPr>
    <a:lvl1pPr marL="0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9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7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6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4" algn="l" defTabSz="9142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E98601"/>
    <a:srgbClr val="EAB200"/>
    <a:srgbClr val="FABE00"/>
    <a:srgbClr val="DEA900"/>
    <a:srgbClr val="B50000"/>
    <a:srgbClr val="B40000"/>
    <a:srgbClr val="F46914"/>
    <a:srgbClr val="D5E91B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2801F-4B3F-4EE6-966D-06DB37416884}" v="568" dt="2021-11-15T18:16:46.056"/>
    <p1510:client id="{677182F5-E7CA-4D44-9335-33F2B311F68D}" v="162" dt="2021-11-15T17:40:24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268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rouex, Hayden" userId="f459ecf6-6eab-4e5f-8808-c47643ebc98e" providerId="ADAL" clId="{677182F5-E7CA-4D44-9335-33F2B311F68D}"/>
    <pc:docChg chg="undo custSel addSld modSld">
      <pc:chgData name="Lamrouex, Hayden" userId="f459ecf6-6eab-4e5f-8808-c47643ebc98e" providerId="ADAL" clId="{677182F5-E7CA-4D44-9335-33F2B311F68D}" dt="2021-11-15T17:40:24.638" v="160" actId="20577"/>
      <pc:docMkLst>
        <pc:docMk/>
      </pc:docMkLst>
      <pc:sldChg chg="addSp delSp modSp add">
        <pc:chgData name="Lamrouex, Hayden" userId="f459ecf6-6eab-4e5f-8808-c47643ebc98e" providerId="ADAL" clId="{677182F5-E7CA-4D44-9335-33F2B311F68D}" dt="2021-11-15T17:40:24.638" v="160" actId="20577"/>
        <pc:sldMkLst>
          <pc:docMk/>
          <pc:sldMk cId="523633193" sldId="260"/>
        </pc:sldMkLst>
        <pc:spChg chg="mod">
          <ac:chgData name="Lamrouex, Hayden" userId="f459ecf6-6eab-4e5f-8808-c47643ebc98e" providerId="ADAL" clId="{677182F5-E7CA-4D44-9335-33F2B311F68D}" dt="2021-11-15T17:40:24.638" v="160" actId="20577"/>
          <ac:spMkLst>
            <pc:docMk/>
            <pc:sldMk cId="523633193" sldId="260"/>
            <ac:spMk id="3" creationId="{5CD3344B-F1AB-40E8-9C24-BE91F1E82CC8}"/>
          </ac:spMkLst>
        </pc:spChg>
        <pc:spChg chg="add del mod">
          <ac:chgData name="Lamrouex, Hayden" userId="f459ecf6-6eab-4e5f-8808-c47643ebc98e" providerId="ADAL" clId="{677182F5-E7CA-4D44-9335-33F2B311F68D}" dt="2021-11-15T17:37:58.222" v="141" actId="478"/>
          <ac:spMkLst>
            <pc:docMk/>
            <pc:sldMk cId="523633193" sldId="260"/>
            <ac:spMk id="4" creationId="{5AF33743-33A9-46FE-AAA3-64509B110CE6}"/>
          </ac:spMkLst>
        </pc:spChg>
        <pc:spChg chg="add mod">
          <ac:chgData name="Lamrouex, Hayden" userId="f459ecf6-6eab-4e5f-8808-c47643ebc98e" providerId="ADAL" clId="{677182F5-E7CA-4D44-9335-33F2B311F68D}" dt="2021-11-15T17:37:27.930" v="136" actId="692"/>
          <ac:spMkLst>
            <pc:docMk/>
            <pc:sldMk cId="523633193" sldId="260"/>
            <ac:spMk id="5" creationId="{84955776-9B00-49EE-BAA9-DE41BBC34D2A}"/>
          </ac:spMkLst>
        </pc:spChg>
        <pc:spChg chg="del mod">
          <ac:chgData name="Lamrouex, Hayden" userId="f459ecf6-6eab-4e5f-8808-c47643ebc98e" providerId="ADAL" clId="{677182F5-E7CA-4D44-9335-33F2B311F68D}" dt="2021-11-15T17:28:02.569" v="2" actId="478"/>
          <ac:spMkLst>
            <pc:docMk/>
            <pc:sldMk cId="523633193" sldId="260"/>
            <ac:spMk id="28" creationId="{55F01C5A-EEEB-45C7-B59C-688607B9D30B}"/>
          </ac:spMkLst>
        </pc:spChg>
        <pc:spChg chg="mod">
          <ac:chgData name="Lamrouex, Hayden" userId="f459ecf6-6eab-4e5f-8808-c47643ebc98e" providerId="ADAL" clId="{677182F5-E7CA-4D44-9335-33F2B311F68D}" dt="2021-11-15T17:28:19.234" v="9" actId="1076"/>
          <ac:spMkLst>
            <pc:docMk/>
            <pc:sldMk cId="523633193" sldId="260"/>
            <ac:spMk id="31" creationId="{5985724E-1D7D-45BB-9688-CF54A191C2A6}"/>
          </ac:spMkLst>
        </pc:spChg>
        <pc:spChg chg="mod">
          <ac:chgData name="Lamrouex, Hayden" userId="f459ecf6-6eab-4e5f-8808-c47643ebc98e" providerId="ADAL" clId="{677182F5-E7CA-4D44-9335-33F2B311F68D}" dt="2021-11-15T17:31:08.450" v="44" actId="1076"/>
          <ac:spMkLst>
            <pc:docMk/>
            <pc:sldMk cId="523633193" sldId="260"/>
            <ac:spMk id="38" creationId="{03C6026D-48B1-4E7A-99C0-726CB719F613}"/>
          </ac:spMkLst>
        </pc:spChg>
        <pc:spChg chg="mod">
          <ac:chgData name="Lamrouex, Hayden" userId="f459ecf6-6eab-4e5f-8808-c47643ebc98e" providerId="ADAL" clId="{677182F5-E7CA-4D44-9335-33F2B311F68D}" dt="2021-11-15T17:31:04.875" v="43" actId="1076"/>
          <ac:spMkLst>
            <pc:docMk/>
            <pc:sldMk cId="523633193" sldId="260"/>
            <ac:spMk id="39" creationId="{9000A36E-00F8-4801-8099-1BC05A1D6FF2}"/>
          </ac:spMkLst>
        </pc:spChg>
        <pc:spChg chg="mod">
          <ac:chgData name="Lamrouex, Hayden" userId="f459ecf6-6eab-4e5f-8808-c47643ebc98e" providerId="ADAL" clId="{677182F5-E7CA-4D44-9335-33F2B311F68D}" dt="2021-11-15T17:28:10.258" v="5" actId="1076"/>
          <ac:spMkLst>
            <pc:docMk/>
            <pc:sldMk cId="523633193" sldId="260"/>
            <ac:spMk id="40" creationId="{0FED4A3F-6262-48F8-894D-3C750F3E8CF6}"/>
          </ac:spMkLst>
        </pc:spChg>
        <pc:spChg chg="mod">
          <ac:chgData name="Lamrouex, Hayden" userId="f459ecf6-6eab-4e5f-8808-c47643ebc98e" providerId="ADAL" clId="{677182F5-E7CA-4D44-9335-33F2B311F68D}" dt="2021-11-15T17:31:01.179" v="42" actId="1076"/>
          <ac:spMkLst>
            <pc:docMk/>
            <pc:sldMk cId="523633193" sldId="260"/>
            <ac:spMk id="42" creationId="{88EB0D94-9A55-40D6-8E07-9BFD04F4F6F2}"/>
          </ac:spMkLst>
        </pc:spChg>
        <pc:spChg chg="mod">
          <ac:chgData name="Lamrouex, Hayden" userId="f459ecf6-6eab-4e5f-8808-c47643ebc98e" providerId="ADAL" clId="{677182F5-E7CA-4D44-9335-33F2B311F68D}" dt="2021-11-15T17:30:58.251" v="41" actId="1076"/>
          <ac:spMkLst>
            <pc:docMk/>
            <pc:sldMk cId="523633193" sldId="260"/>
            <ac:spMk id="43" creationId="{26C9710F-1885-47DE-A589-3B4D398A7A3A}"/>
          </ac:spMkLst>
        </pc:spChg>
        <pc:spChg chg="mod">
          <ac:chgData name="Lamrouex, Hayden" userId="f459ecf6-6eab-4e5f-8808-c47643ebc98e" providerId="ADAL" clId="{677182F5-E7CA-4D44-9335-33F2B311F68D}" dt="2021-11-15T17:30:55.003" v="40" actId="1076"/>
          <ac:spMkLst>
            <pc:docMk/>
            <pc:sldMk cId="523633193" sldId="260"/>
            <ac:spMk id="44" creationId="{603D2FE1-FBE4-4189-A790-D2DCC51D775B}"/>
          </ac:spMkLst>
        </pc:spChg>
        <pc:spChg chg="mod">
          <ac:chgData name="Lamrouex, Hayden" userId="f459ecf6-6eab-4e5f-8808-c47643ebc98e" providerId="ADAL" clId="{677182F5-E7CA-4D44-9335-33F2B311F68D}" dt="2021-11-15T17:31:42.243" v="49" actId="1076"/>
          <ac:spMkLst>
            <pc:docMk/>
            <pc:sldMk cId="523633193" sldId="260"/>
            <ac:spMk id="45" creationId="{A2BD5AC9-5749-4D91-BDE7-0503B7BE14DC}"/>
          </ac:spMkLst>
        </pc:spChg>
        <pc:spChg chg="mod">
          <ac:chgData name="Lamrouex, Hayden" userId="f459ecf6-6eab-4e5f-8808-c47643ebc98e" providerId="ADAL" clId="{677182F5-E7CA-4D44-9335-33F2B311F68D}" dt="2021-11-15T17:31:21.083" v="45" actId="1076"/>
          <ac:spMkLst>
            <pc:docMk/>
            <pc:sldMk cId="523633193" sldId="260"/>
            <ac:spMk id="46" creationId="{7B5B8BF3-DF35-4CE4-BCE5-BE9E7D02C6E7}"/>
          </ac:spMkLst>
        </pc:spChg>
        <pc:spChg chg="mod">
          <ac:chgData name="Lamrouex, Hayden" userId="f459ecf6-6eab-4e5f-8808-c47643ebc98e" providerId="ADAL" clId="{677182F5-E7CA-4D44-9335-33F2B311F68D}" dt="2021-11-15T17:31:31.994" v="47" actId="1076"/>
          <ac:spMkLst>
            <pc:docMk/>
            <pc:sldMk cId="523633193" sldId="260"/>
            <ac:spMk id="47" creationId="{DACCFDC7-8A9E-4025-BD2F-34F1153EF480}"/>
          </ac:spMkLst>
        </pc:spChg>
        <pc:spChg chg="mod">
          <ac:chgData name="Lamrouex, Hayden" userId="f459ecf6-6eab-4e5f-8808-c47643ebc98e" providerId="ADAL" clId="{677182F5-E7CA-4D44-9335-33F2B311F68D}" dt="2021-11-15T17:31:36.452" v="48" actId="1076"/>
          <ac:spMkLst>
            <pc:docMk/>
            <pc:sldMk cId="523633193" sldId="260"/>
            <ac:spMk id="48" creationId="{831D6B4B-0CC9-4C3F-A906-C4308F84E2FC}"/>
          </ac:spMkLst>
        </pc:spChg>
        <pc:spChg chg="mod">
          <ac:chgData name="Lamrouex, Hayden" userId="f459ecf6-6eab-4e5f-8808-c47643ebc98e" providerId="ADAL" clId="{677182F5-E7CA-4D44-9335-33F2B311F68D}" dt="2021-11-15T17:31:26.403" v="46" actId="1076"/>
          <ac:spMkLst>
            <pc:docMk/>
            <pc:sldMk cId="523633193" sldId="260"/>
            <ac:spMk id="49" creationId="{4E544A79-9865-402C-B144-CFC637EAFFD3}"/>
          </ac:spMkLst>
        </pc:spChg>
        <pc:spChg chg="add mod">
          <ac:chgData name="Lamrouex, Hayden" userId="f459ecf6-6eab-4e5f-8808-c47643ebc98e" providerId="ADAL" clId="{677182F5-E7CA-4D44-9335-33F2B311F68D}" dt="2021-11-15T17:39:18.317" v="151" actId="1076"/>
          <ac:spMkLst>
            <pc:docMk/>
            <pc:sldMk cId="523633193" sldId="260"/>
            <ac:spMk id="99" creationId="{04DF0590-23F6-432A-9CA7-4D561822B523}"/>
          </ac:spMkLst>
        </pc:spChg>
        <pc:spChg chg="add del mod">
          <ac:chgData name="Lamrouex, Hayden" userId="f459ecf6-6eab-4e5f-8808-c47643ebc98e" providerId="ADAL" clId="{677182F5-E7CA-4D44-9335-33F2B311F68D}" dt="2021-11-15T17:37:58.837" v="142" actId="478"/>
          <ac:spMkLst>
            <pc:docMk/>
            <pc:sldMk cId="523633193" sldId="260"/>
            <ac:spMk id="101" creationId="{A4511E92-7800-4FF0-B76D-64C30AAADC83}"/>
          </ac:spMkLst>
        </pc:spChg>
        <pc:grpChg chg="add mod">
          <ac:chgData name="Lamrouex, Hayden" userId="f459ecf6-6eab-4e5f-8808-c47643ebc98e" providerId="ADAL" clId="{677182F5-E7CA-4D44-9335-33F2B311F68D}" dt="2021-11-15T17:38:17.741" v="145" actId="1076"/>
          <ac:grpSpMkLst>
            <pc:docMk/>
            <pc:sldMk cId="523633193" sldId="260"/>
            <ac:grpSpMk id="30" creationId="{315575AF-5396-4A80-80CD-1EFB8EE40FD2}"/>
          </ac:grpSpMkLst>
        </pc:grpChg>
        <pc:grpChg chg="add mod">
          <ac:chgData name="Lamrouex, Hayden" userId="f459ecf6-6eab-4e5f-8808-c47643ebc98e" providerId="ADAL" clId="{677182F5-E7CA-4D44-9335-33F2B311F68D}" dt="2021-11-15T17:37:48.220" v="140" actId="1076"/>
          <ac:grpSpMkLst>
            <pc:docMk/>
            <pc:sldMk cId="523633193" sldId="260"/>
            <ac:grpSpMk id="100" creationId="{95B7C46B-9AF5-42BD-B761-BB2FB348D214}"/>
          </ac:grpSpMkLst>
        </pc:grpChg>
      </pc:sldChg>
    </pc:docChg>
  </pc:docChgLst>
  <pc:docChgLst>
    <pc:chgData name="Abdullah Hoyt, Zakaria" userId="702ec7f3-8969-4937-bd80-8834801c53ad" providerId="ADAL" clId="{D782801F-4B3F-4EE6-966D-06DB37416884}"/>
    <pc:docChg chg="undo redo custSel delSld modSld sldOrd">
      <pc:chgData name="Abdullah Hoyt, Zakaria" userId="702ec7f3-8969-4937-bd80-8834801c53ad" providerId="ADAL" clId="{D782801F-4B3F-4EE6-966D-06DB37416884}" dt="2021-11-15T18:16:46.056" v="564" actId="207"/>
      <pc:docMkLst>
        <pc:docMk/>
      </pc:docMkLst>
      <pc:sldChg chg="addSp delSp modSp ord">
        <pc:chgData name="Abdullah Hoyt, Zakaria" userId="702ec7f3-8969-4937-bd80-8834801c53ad" providerId="ADAL" clId="{D782801F-4B3F-4EE6-966D-06DB37416884}" dt="2021-11-15T18:11:16.440" v="459"/>
        <pc:sldMkLst>
          <pc:docMk/>
          <pc:sldMk cId="914573316" sldId="256"/>
        </pc:sldMkLst>
        <pc:spChg chg="mod">
          <ac:chgData name="Abdullah Hoyt, Zakaria" userId="702ec7f3-8969-4937-bd80-8834801c53ad" providerId="ADAL" clId="{D782801F-4B3F-4EE6-966D-06DB37416884}" dt="2021-11-15T18:10:22.918" v="451" actId="20577"/>
          <ac:spMkLst>
            <pc:docMk/>
            <pc:sldMk cId="914573316" sldId="256"/>
            <ac:spMk id="3" creationId="{5CD3344B-F1AB-40E8-9C24-BE91F1E82CC8}"/>
          </ac:spMkLst>
        </pc:spChg>
        <pc:spChg chg="add del mod">
          <ac:chgData name="Abdullah Hoyt, Zakaria" userId="702ec7f3-8969-4937-bd80-8834801c53ad" providerId="ADAL" clId="{D782801F-4B3F-4EE6-966D-06DB37416884}" dt="2021-11-15T18:11:07.076" v="454" actId="478"/>
          <ac:spMkLst>
            <pc:docMk/>
            <pc:sldMk cId="914573316" sldId="256"/>
            <ac:spMk id="4" creationId="{108E311C-0A8D-4091-B64D-8B1C5F64D36C}"/>
          </ac:spMkLst>
        </pc:spChg>
        <pc:spChg chg="mod">
          <ac:chgData name="Abdullah Hoyt, Zakaria" userId="702ec7f3-8969-4937-bd80-8834801c53ad" providerId="ADAL" clId="{D782801F-4B3F-4EE6-966D-06DB37416884}" dt="2021-11-15T18:10:49.640" v="452" actId="207"/>
          <ac:spMkLst>
            <pc:docMk/>
            <pc:sldMk cId="914573316" sldId="256"/>
            <ac:spMk id="6" creationId="{DDAD6FAA-6186-48D1-AAC5-646F3223FB34}"/>
          </ac:spMkLst>
        </pc:spChg>
        <pc:spChg chg="mod">
          <ac:chgData name="Abdullah Hoyt, Zakaria" userId="702ec7f3-8969-4937-bd80-8834801c53ad" providerId="ADAL" clId="{D782801F-4B3F-4EE6-966D-06DB37416884}" dt="2021-11-15T18:11:03.822" v="453" actId="207"/>
          <ac:spMkLst>
            <pc:docMk/>
            <pc:sldMk cId="914573316" sldId="256"/>
            <ac:spMk id="7" creationId="{E15A222B-B703-44B9-800A-9B27CB0134C4}"/>
          </ac:spMkLst>
        </pc:spChg>
        <pc:spChg chg="mod">
          <ac:chgData name="Abdullah Hoyt, Zakaria" userId="702ec7f3-8969-4937-bd80-8834801c53ad" providerId="ADAL" clId="{D782801F-4B3F-4EE6-966D-06DB37416884}" dt="2021-11-15T18:11:03.822" v="453" actId="207"/>
          <ac:spMkLst>
            <pc:docMk/>
            <pc:sldMk cId="914573316" sldId="256"/>
            <ac:spMk id="25" creationId="{B6234F2B-0D98-4C9C-B368-B48CB8FEC136}"/>
          </ac:spMkLst>
        </pc:spChg>
        <pc:spChg chg="add del mod">
          <ac:chgData name="Abdullah Hoyt, Zakaria" userId="702ec7f3-8969-4937-bd80-8834801c53ad" providerId="ADAL" clId="{D782801F-4B3F-4EE6-966D-06DB37416884}" dt="2021-11-15T18:11:07.965" v="455" actId="478"/>
          <ac:spMkLst>
            <pc:docMk/>
            <pc:sldMk cId="914573316" sldId="256"/>
            <ac:spMk id="28" creationId="{55F01C5A-EEEB-45C7-B59C-688607B9D30B}"/>
          </ac:spMkLst>
        </pc:spChg>
        <pc:spChg chg="add del mod">
          <ac:chgData name="Abdullah Hoyt, Zakaria" userId="702ec7f3-8969-4937-bd80-8834801c53ad" providerId="ADAL" clId="{D782801F-4B3F-4EE6-966D-06DB37416884}" dt="2021-11-15T17:27:13.914" v="6" actId="478"/>
          <ac:spMkLst>
            <pc:docMk/>
            <pc:sldMk cId="914573316" sldId="256"/>
            <ac:spMk id="30" creationId="{5F8B21FB-8B6B-41CD-9B08-F125592F698E}"/>
          </ac:spMkLst>
        </pc:spChg>
      </pc:sldChg>
      <pc:sldChg chg="del">
        <pc:chgData name="Abdullah Hoyt, Zakaria" userId="702ec7f3-8969-4937-bd80-8834801c53ad" providerId="ADAL" clId="{D782801F-4B3F-4EE6-966D-06DB37416884}" dt="2021-11-15T18:11:11.059" v="456" actId="2696"/>
        <pc:sldMkLst>
          <pc:docMk/>
          <pc:sldMk cId="2544145408" sldId="257"/>
        </pc:sldMkLst>
      </pc:sldChg>
      <pc:sldChg chg="del">
        <pc:chgData name="Abdullah Hoyt, Zakaria" userId="702ec7f3-8969-4937-bd80-8834801c53ad" providerId="ADAL" clId="{D782801F-4B3F-4EE6-966D-06DB37416884}" dt="2021-11-15T18:11:12.042" v="457" actId="2696"/>
        <pc:sldMkLst>
          <pc:docMk/>
          <pc:sldMk cId="3940098576" sldId="258"/>
        </pc:sldMkLst>
      </pc:sldChg>
      <pc:sldChg chg="del">
        <pc:chgData name="Abdullah Hoyt, Zakaria" userId="702ec7f3-8969-4937-bd80-8834801c53ad" providerId="ADAL" clId="{D782801F-4B3F-4EE6-966D-06DB37416884}" dt="2021-11-15T18:11:12.893" v="458" actId="2696"/>
        <pc:sldMkLst>
          <pc:docMk/>
          <pc:sldMk cId="3222805251" sldId="259"/>
        </pc:sldMkLst>
      </pc:sldChg>
      <pc:sldChg chg="addSp delSp modSp ord">
        <pc:chgData name="Abdullah Hoyt, Zakaria" userId="702ec7f3-8969-4937-bd80-8834801c53ad" providerId="ADAL" clId="{D782801F-4B3F-4EE6-966D-06DB37416884}" dt="2021-11-15T18:16:46.056" v="564" actId="207"/>
        <pc:sldMkLst>
          <pc:docMk/>
          <pc:sldMk cId="523633193" sldId="260"/>
        </pc:sldMkLst>
        <pc:spChg chg="mod">
          <ac:chgData name="Abdullah Hoyt, Zakaria" userId="702ec7f3-8969-4937-bd80-8834801c53ad" providerId="ADAL" clId="{D782801F-4B3F-4EE6-966D-06DB37416884}" dt="2021-11-15T18:11:39.643" v="518" actId="20577"/>
          <ac:spMkLst>
            <pc:docMk/>
            <pc:sldMk cId="523633193" sldId="260"/>
            <ac:spMk id="3" creationId="{5CD3344B-F1AB-40E8-9C24-BE91F1E82CC8}"/>
          </ac:spMkLst>
        </pc:spChg>
        <pc:spChg chg="mod topLvl">
          <ac:chgData name="Abdullah Hoyt, Zakaria" userId="702ec7f3-8969-4937-bd80-8834801c53ad" providerId="ADAL" clId="{D782801F-4B3F-4EE6-966D-06DB37416884}" dt="2021-11-15T18:13:56.834" v="538" actId="164"/>
          <ac:spMkLst>
            <pc:docMk/>
            <pc:sldMk cId="523633193" sldId="260"/>
            <ac:spMk id="5" creationId="{84955776-9B00-49EE-BAA9-DE41BBC34D2A}"/>
          </ac:spMkLst>
        </pc:spChg>
        <pc:spChg chg="mod">
          <ac:chgData name="Abdullah Hoyt, Zakaria" userId="702ec7f3-8969-4937-bd80-8834801c53ad" providerId="ADAL" clId="{D782801F-4B3F-4EE6-966D-06DB37416884}" dt="2021-11-15T18:16:46.056" v="564" actId="207"/>
          <ac:spMkLst>
            <pc:docMk/>
            <pc:sldMk cId="523633193" sldId="260"/>
            <ac:spMk id="8" creationId="{4C265FD7-8529-4B55-9808-A62219EF5F77}"/>
          </ac:spMkLst>
        </pc:spChg>
        <pc:spChg chg="add del">
          <ac:chgData name="Abdullah Hoyt, Zakaria" userId="702ec7f3-8969-4937-bd80-8834801c53ad" providerId="ADAL" clId="{D782801F-4B3F-4EE6-966D-06DB37416884}" dt="2021-11-15T17:32:25.681" v="58" actId="478"/>
          <ac:spMkLst>
            <pc:docMk/>
            <pc:sldMk cId="523633193" sldId="260"/>
            <ac:spMk id="11" creationId="{B0086590-68A3-47CA-86CD-424F554F3C0B}"/>
          </ac:spMkLst>
        </pc:spChg>
        <pc:spChg chg="add del">
          <ac:chgData name="Abdullah Hoyt, Zakaria" userId="702ec7f3-8969-4937-bd80-8834801c53ad" providerId="ADAL" clId="{D782801F-4B3F-4EE6-966D-06DB37416884}" dt="2021-11-15T17:32:25.681" v="58" actId="478"/>
          <ac:spMkLst>
            <pc:docMk/>
            <pc:sldMk cId="523633193" sldId="260"/>
            <ac:spMk id="15" creationId="{E68BFC88-C556-426D-949A-900F493C6B88}"/>
          </ac:spMkLst>
        </pc:spChg>
        <pc:spChg chg="del">
          <ac:chgData name="Abdullah Hoyt, Zakaria" userId="702ec7f3-8969-4937-bd80-8834801c53ad" providerId="ADAL" clId="{D782801F-4B3F-4EE6-966D-06DB37416884}" dt="2021-11-15T17:50:45.759" v="213" actId="478"/>
          <ac:spMkLst>
            <pc:docMk/>
            <pc:sldMk cId="523633193" sldId="260"/>
            <ac:spMk id="33" creationId="{6153DA38-502D-415A-B783-98AAE08FE05B}"/>
          </ac:spMkLst>
        </pc:spChg>
        <pc:spChg chg="mod ord topLvl">
          <ac:chgData name="Abdullah Hoyt, Zakaria" userId="702ec7f3-8969-4937-bd80-8834801c53ad" providerId="ADAL" clId="{D782801F-4B3F-4EE6-966D-06DB37416884}" dt="2021-11-15T18:09:50.485" v="419" actId="2085"/>
          <ac:spMkLst>
            <pc:docMk/>
            <pc:sldMk cId="523633193" sldId="260"/>
            <ac:spMk id="40" creationId="{0FED4A3F-6262-48F8-894D-3C750F3E8CF6}"/>
          </ac:spMkLst>
        </pc:spChg>
        <pc:spChg chg="mod ord topLvl">
          <ac:chgData name="Abdullah Hoyt, Zakaria" userId="702ec7f3-8969-4937-bd80-8834801c53ad" providerId="ADAL" clId="{D782801F-4B3F-4EE6-966D-06DB37416884}" dt="2021-11-15T18:06:53.143" v="389" actId="166"/>
          <ac:spMkLst>
            <pc:docMk/>
            <pc:sldMk cId="523633193" sldId="260"/>
            <ac:spMk id="41" creationId="{BA05973B-406B-45F7-ADD1-3A7077A083AA}"/>
          </ac:spMkLst>
        </pc:spChg>
        <pc:spChg chg="add mod">
          <ac:chgData name="Abdullah Hoyt, Zakaria" userId="702ec7f3-8969-4937-bd80-8834801c53ad" providerId="ADAL" clId="{D782801F-4B3F-4EE6-966D-06DB37416884}" dt="2021-11-15T17:30:13.064" v="30" actId="164"/>
          <ac:spMkLst>
            <pc:docMk/>
            <pc:sldMk cId="523633193" sldId="260"/>
            <ac:spMk id="54" creationId="{7C27F718-0D49-49B0-9D70-B556C7A1622E}"/>
          </ac:spMkLst>
        </pc:spChg>
        <pc:spChg chg="add mod">
          <ac:chgData name="Abdullah Hoyt, Zakaria" userId="702ec7f3-8969-4937-bd80-8834801c53ad" providerId="ADAL" clId="{D782801F-4B3F-4EE6-966D-06DB37416884}" dt="2021-11-15T17:30:13.064" v="30" actId="164"/>
          <ac:spMkLst>
            <pc:docMk/>
            <pc:sldMk cId="523633193" sldId="260"/>
            <ac:spMk id="55" creationId="{C52F1816-6A92-471B-AEC1-6B6C37FCFC74}"/>
          </ac:spMkLst>
        </pc:spChg>
        <pc:spChg chg="add mod">
          <ac:chgData name="Abdullah Hoyt, Zakaria" userId="702ec7f3-8969-4937-bd80-8834801c53ad" providerId="ADAL" clId="{D782801F-4B3F-4EE6-966D-06DB37416884}" dt="2021-11-15T17:30:13.064" v="30" actId="164"/>
          <ac:spMkLst>
            <pc:docMk/>
            <pc:sldMk cId="523633193" sldId="260"/>
            <ac:spMk id="56" creationId="{A54A30A3-F7E7-41EC-A589-6FF3CD7E2CD1}"/>
          </ac:spMkLst>
        </pc:spChg>
        <pc:spChg chg="add mod">
          <ac:chgData name="Abdullah Hoyt, Zakaria" userId="702ec7f3-8969-4937-bd80-8834801c53ad" providerId="ADAL" clId="{D782801F-4B3F-4EE6-966D-06DB37416884}" dt="2021-11-15T17:30:13.064" v="30" actId="164"/>
          <ac:spMkLst>
            <pc:docMk/>
            <pc:sldMk cId="523633193" sldId="260"/>
            <ac:spMk id="57" creationId="{F4390375-3A45-4E81-AE29-51A77CFB455D}"/>
          </ac:spMkLst>
        </pc:spChg>
        <pc:spChg chg="add mod">
          <ac:chgData name="Abdullah Hoyt, Zakaria" userId="702ec7f3-8969-4937-bd80-8834801c53ad" providerId="ADAL" clId="{D782801F-4B3F-4EE6-966D-06DB37416884}" dt="2021-11-15T17:30:13.064" v="30" actId="164"/>
          <ac:spMkLst>
            <pc:docMk/>
            <pc:sldMk cId="523633193" sldId="260"/>
            <ac:spMk id="58" creationId="{0460733D-F97E-45B6-AAF2-BFA59159A66A}"/>
          </ac:spMkLst>
        </pc:spChg>
        <pc:spChg chg="add mod">
          <ac:chgData name="Abdullah Hoyt, Zakaria" userId="702ec7f3-8969-4937-bd80-8834801c53ad" providerId="ADAL" clId="{D782801F-4B3F-4EE6-966D-06DB37416884}" dt="2021-11-15T17:30:13.064" v="30" actId="164"/>
          <ac:spMkLst>
            <pc:docMk/>
            <pc:sldMk cId="523633193" sldId="260"/>
            <ac:spMk id="59" creationId="{E95FF9FE-C9B1-4373-B057-3A8F260FE6B7}"/>
          </ac:spMkLst>
        </pc:spChg>
        <pc:spChg chg="add mod">
          <ac:chgData name="Abdullah Hoyt, Zakaria" userId="702ec7f3-8969-4937-bd80-8834801c53ad" providerId="ADAL" clId="{D782801F-4B3F-4EE6-966D-06DB37416884}" dt="2021-11-15T17:30:13.064" v="30" actId="164"/>
          <ac:spMkLst>
            <pc:docMk/>
            <pc:sldMk cId="523633193" sldId="260"/>
            <ac:spMk id="60" creationId="{EA76CAAA-E414-4C68-AD1A-7BCB10D04510}"/>
          </ac:spMkLst>
        </pc:spChg>
        <pc:spChg chg="add mod">
          <ac:chgData name="Abdullah Hoyt, Zakaria" userId="702ec7f3-8969-4937-bd80-8834801c53ad" providerId="ADAL" clId="{D782801F-4B3F-4EE6-966D-06DB37416884}" dt="2021-11-15T17:30:13.064" v="30" actId="164"/>
          <ac:spMkLst>
            <pc:docMk/>
            <pc:sldMk cId="523633193" sldId="260"/>
            <ac:spMk id="61" creationId="{F13BBB4F-CD8C-4469-8740-3E8118767441}"/>
          </ac:spMkLst>
        </pc:spChg>
        <pc:spChg chg="add mod">
          <ac:chgData name="Abdullah Hoyt, Zakaria" userId="702ec7f3-8969-4937-bd80-8834801c53ad" providerId="ADAL" clId="{D782801F-4B3F-4EE6-966D-06DB37416884}" dt="2021-11-15T18:15:57.078" v="561" actId="208"/>
          <ac:spMkLst>
            <pc:docMk/>
            <pc:sldMk cId="523633193" sldId="260"/>
            <ac:spMk id="95" creationId="{203EB5E2-EA4B-4E79-8BC5-77E4A088AA3B}"/>
          </ac:spMkLst>
        </pc:spChg>
        <pc:spChg chg="mod topLvl">
          <ac:chgData name="Abdullah Hoyt, Zakaria" userId="702ec7f3-8969-4937-bd80-8834801c53ad" providerId="ADAL" clId="{D782801F-4B3F-4EE6-966D-06DB37416884}" dt="2021-11-15T18:14:22.158" v="544" actId="6549"/>
          <ac:spMkLst>
            <pc:docMk/>
            <pc:sldMk cId="523633193" sldId="260"/>
            <ac:spMk id="99" creationId="{04DF0590-23F6-432A-9CA7-4D561822B523}"/>
          </ac:spMkLst>
        </pc:spChg>
        <pc:spChg chg="mod topLvl">
          <ac:chgData name="Abdullah Hoyt, Zakaria" userId="702ec7f3-8969-4937-bd80-8834801c53ad" providerId="ADAL" clId="{D782801F-4B3F-4EE6-966D-06DB37416884}" dt="2021-11-15T18:09:02.858" v="406" actId="164"/>
          <ac:spMkLst>
            <pc:docMk/>
            <pc:sldMk cId="523633193" sldId="260"/>
            <ac:spMk id="113" creationId="{592E2375-6F71-4CDD-859C-E1153AA2B6C9}"/>
          </ac:spMkLst>
        </pc:spChg>
        <pc:spChg chg="mod topLvl">
          <ac:chgData name="Abdullah Hoyt, Zakaria" userId="702ec7f3-8969-4937-bd80-8834801c53ad" providerId="ADAL" clId="{D782801F-4B3F-4EE6-966D-06DB37416884}" dt="2021-11-15T18:09:02.858" v="406" actId="164"/>
          <ac:spMkLst>
            <pc:docMk/>
            <pc:sldMk cId="523633193" sldId="260"/>
            <ac:spMk id="114" creationId="{0AD4C9B8-6B89-4BE0-BB4A-9B8D1174B7D0}"/>
          </ac:spMkLst>
        </pc:spChg>
        <pc:spChg chg="mod topLvl">
          <ac:chgData name="Abdullah Hoyt, Zakaria" userId="702ec7f3-8969-4937-bd80-8834801c53ad" providerId="ADAL" clId="{D782801F-4B3F-4EE6-966D-06DB37416884}" dt="2021-11-15T18:09:02.858" v="406" actId="164"/>
          <ac:spMkLst>
            <pc:docMk/>
            <pc:sldMk cId="523633193" sldId="260"/>
            <ac:spMk id="115" creationId="{D3C87D49-BDF1-42AC-9892-9B6514E4A59E}"/>
          </ac:spMkLst>
        </pc:spChg>
        <pc:spChg chg="mod topLvl">
          <ac:chgData name="Abdullah Hoyt, Zakaria" userId="702ec7f3-8969-4937-bd80-8834801c53ad" providerId="ADAL" clId="{D782801F-4B3F-4EE6-966D-06DB37416884}" dt="2021-11-15T18:09:02.858" v="406" actId="164"/>
          <ac:spMkLst>
            <pc:docMk/>
            <pc:sldMk cId="523633193" sldId="260"/>
            <ac:spMk id="116" creationId="{6F625CBF-B3A9-401A-9B9D-D143AF82F084}"/>
          </ac:spMkLst>
        </pc:spChg>
        <pc:spChg chg="mod topLvl">
          <ac:chgData name="Abdullah Hoyt, Zakaria" userId="702ec7f3-8969-4937-bd80-8834801c53ad" providerId="ADAL" clId="{D782801F-4B3F-4EE6-966D-06DB37416884}" dt="2021-11-15T18:09:02.858" v="406" actId="164"/>
          <ac:spMkLst>
            <pc:docMk/>
            <pc:sldMk cId="523633193" sldId="260"/>
            <ac:spMk id="117" creationId="{ACFB9243-00BE-494C-8030-23661EFB2ABA}"/>
          </ac:spMkLst>
        </pc:spChg>
        <pc:spChg chg="mod topLvl">
          <ac:chgData name="Abdullah Hoyt, Zakaria" userId="702ec7f3-8969-4937-bd80-8834801c53ad" providerId="ADAL" clId="{D782801F-4B3F-4EE6-966D-06DB37416884}" dt="2021-11-15T18:09:02.858" v="406" actId="164"/>
          <ac:spMkLst>
            <pc:docMk/>
            <pc:sldMk cId="523633193" sldId="260"/>
            <ac:spMk id="118" creationId="{E8CD6200-EC7E-4700-BD96-D5EAB6046FC6}"/>
          </ac:spMkLst>
        </pc:spChg>
        <pc:spChg chg="mod topLvl">
          <ac:chgData name="Abdullah Hoyt, Zakaria" userId="702ec7f3-8969-4937-bd80-8834801c53ad" providerId="ADAL" clId="{D782801F-4B3F-4EE6-966D-06DB37416884}" dt="2021-11-15T18:09:02.858" v="406" actId="164"/>
          <ac:spMkLst>
            <pc:docMk/>
            <pc:sldMk cId="523633193" sldId="260"/>
            <ac:spMk id="119" creationId="{CA6D4FB0-A4C9-4882-95D3-9D99A719497D}"/>
          </ac:spMkLst>
        </pc:spChg>
        <pc:spChg chg="mod topLvl">
          <ac:chgData name="Abdullah Hoyt, Zakaria" userId="702ec7f3-8969-4937-bd80-8834801c53ad" providerId="ADAL" clId="{D782801F-4B3F-4EE6-966D-06DB37416884}" dt="2021-11-15T18:09:02.858" v="406" actId="164"/>
          <ac:spMkLst>
            <pc:docMk/>
            <pc:sldMk cId="523633193" sldId="260"/>
            <ac:spMk id="120" creationId="{2CF5EA3A-C451-4506-B46C-819F1DEFCEE5}"/>
          </ac:spMkLst>
        </pc:spChg>
        <pc:grpChg chg="add mod">
          <ac:chgData name="Abdullah Hoyt, Zakaria" userId="702ec7f3-8969-4937-bd80-8834801c53ad" providerId="ADAL" clId="{D782801F-4B3F-4EE6-966D-06DB37416884}" dt="2021-11-15T17:30:22.536" v="35" actId="1076"/>
          <ac:grpSpMkLst>
            <pc:docMk/>
            <pc:sldMk cId="523633193" sldId="260"/>
            <ac:grpSpMk id="4" creationId="{E72C5452-0AA9-45BA-81E9-9EF035F6022F}"/>
          </ac:grpSpMkLst>
        </pc:grpChg>
        <pc:grpChg chg="del">
          <ac:chgData name="Abdullah Hoyt, Zakaria" userId="702ec7f3-8969-4937-bd80-8834801c53ad" providerId="ADAL" clId="{D782801F-4B3F-4EE6-966D-06DB37416884}" dt="2021-11-15T17:31:05.225" v="39" actId="478"/>
          <ac:grpSpMkLst>
            <pc:docMk/>
            <pc:sldMk cId="523633193" sldId="260"/>
            <ac:grpSpMk id="5" creationId="{E72C5452-0AA9-45BA-81E9-9EF035F6022F}"/>
          </ac:grpSpMkLst>
        </pc:grpChg>
        <pc:grpChg chg="mod topLvl">
          <ac:chgData name="Abdullah Hoyt, Zakaria" userId="702ec7f3-8969-4937-bd80-8834801c53ad" providerId="ADAL" clId="{D782801F-4B3F-4EE6-966D-06DB37416884}" dt="2021-11-15T17:32:31.123" v="59" actId="165"/>
          <ac:grpSpMkLst>
            <pc:docMk/>
            <pc:sldMk cId="523633193" sldId="260"/>
            <ac:grpSpMk id="9" creationId="{7E45069C-A66C-435B-8A7E-0BAC201A4426}"/>
          </ac:grpSpMkLst>
        </pc:grpChg>
        <pc:grpChg chg="del">
          <ac:chgData name="Abdullah Hoyt, Zakaria" userId="702ec7f3-8969-4937-bd80-8834801c53ad" providerId="ADAL" clId="{D782801F-4B3F-4EE6-966D-06DB37416884}" dt="2021-11-15T17:31:06.171" v="40" actId="478"/>
          <ac:grpSpMkLst>
            <pc:docMk/>
            <pc:sldMk cId="523633193" sldId="260"/>
            <ac:grpSpMk id="10" creationId="{E72C5452-0AA9-45BA-81E9-9EF035F6022F}"/>
          </ac:grpSpMkLst>
        </pc:grpChg>
        <pc:grpChg chg="add del mod topLvl">
          <ac:chgData name="Abdullah Hoyt, Zakaria" userId="702ec7f3-8969-4937-bd80-8834801c53ad" providerId="ADAL" clId="{D782801F-4B3F-4EE6-966D-06DB37416884}" dt="2021-11-15T18:05:06.893" v="378" actId="478"/>
          <ac:grpSpMkLst>
            <pc:docMk/>
            <pc:sldMk cId="523633193" sldId="260"/>
            <ac:grpSpMk id="27" creationId="{091C8FF7-82AA-40F4-BE14-081BF4DEA280}"/>
          </ac:grpSpMkLst>
        </pc:grpChg>
        <pc:grpChg chg="add del mod">
          <ac:chgData name="Abdullah Hoyt, Zakaria" userId="702ec7f3-8969-4937-bd80-8834801c53ad" providerId="ADAL" clId="{D782801F-4B3F-4EE6-966D-06DB37416884}" dt="2021-11-15T17:32:31.123" v="59" actId="165"/>
          <ac:grpSpMkLst>
            <pc:docMk/>
            <pc:sldMk cId="523633193" sldId="260"/>
            <ac:grpSpMk id="29" creationId="{DB59D47E-C2A1-4182-B113-0FF06C2DF9C1}"/>
          </ac:grpSpMkLst>
        </pc:grpChg>
        <pc:grpChg chg="del">
          <ac:chgData name="Abdullah Hoyt, Zakaria" userId="702ec7f3-8969-4937-bd80-8834801c53ad" providerId="ADAL" clId="{D782801F-4B3F-4EE6-966D-06DB37416884}" dt="2021-11-15T17:50:46.438" v="214" actId="478"/>
          <ac:grpSpMkLst>
            <pc:docMk/>
            <pc:sldMk cId="523633193" sldId="260"/>
            <ac:grpSpMk id="30" creationId="{315575AF-5396-4A80-80CD-1EFB8EE40FD2}"/>
          </ac:grpSpMkLst>
        </pc:grpChg>
        <pc:grpChg chg="add del mod">
          <ac:chgData name="Abdullah Hoyt, Zakaria" userId="702ec7f3-8969-4937-bd80-8834801c53ad" providerId="ADAL" clId="{D782801F-4B3F-4EE6-966D-06DB37416884}" dt="2021-11-15T18:09:34.549" v="417" actId="478"/>
          <ac:grpSpMkLst>
            <pc:docMk/>
            <pc:sldMk cId="523633193" sldId="260"/>
            <ac:grpSpMk id="68" creationId="{7BF16443-7BD7-4805-9106-44BDA1A5E660}"/>
          </ac:grpSpMkLst>
        </pc:grpChg>
        <pc:grpChg chg="add del mod">
          <ac:chgData name="Abdullah Hoyt, Zakaria" userId="702ec7f3-8969-4937-bd80-8834801c53ad" providerId="ADAL" clId="{D782801F-4B3F-4EE6-966D-06DB37416884}" dt="2021-11-15T17:50:37.664" v="212" actId="478"/>
          <ac:grpSpMkLst>
            <pc:docMk/>
            <pc:sldMk cId="523633193" sldId="260"/>
            <ac:grpSpMk id="77" creationId="{D64726B2-656E-4BA2-A885-E3A898876BAC}"/>
          </ac:grpSpMkLst>
        </pc:grpChg>
        <pc:grpChg chg="mod">
          <ac:chgData name="Abdullah Hoyt, Zakaria" userId="702ec7f3-8969-4937-bd80-8834801c53ad" providerId="ADAL" clId="{D782801F-4B3F-4EE6-966D-06DB37416884}" dt="2021-11-15T17:32:34.112" v="60"/>
          <ac:grpSpMkLst>
            <pc:docMk/>
            <pc:sldMk cId="523633193" sldId="260"/>
            <ac:grpSpMk id="79" creationId="{43815218-BD1D-4D98-A8A6-91A86B9B5E4A}"/>
          </ac:grpSpMkLst>
        </pc:grpChg>
        <pc:grpChg chg="add mod">
          <ac:chgData name="Abdullah Hoyt, Zakaria" userId="702ec7f3-8969-4937-bd80-8834801c53ad" providerId="ADAL" clId="{D782801F-4B3F-4EE6-966D-06DB37416884}" dt="2021-11-15T18:09:36.921" v="418" actId="1076"/>
          <ac:grpSpMkLst>
            <pc:docMk/>
            <pc:sldMk cId="523633193" sldId="260"/>
            <ac:grpSpMk id="93" creationId="{8853F36F-3E34-485E-A85A-271F4B9D5AC1}"/>
          </ac:grpSpMkLst>
        </pc:grpChg>
        <pc:grpChg chg="add del mod">
          <ac:chgData name="Abdullah Hoyt, Zakaria" userId="702ec7f3-8969-4937-bd80-8834801c53ad" providerId="ADAL" clId="{D782801F-4B3F-4EE6-966D-06DB37416884}" dt="2021-11-15T18:14:23.826" v="545" actId="478"/>
          <ac:grpSpMkLst>
            <pc:docMk/>
            <pc:sldMk cId="523633193" sldId="260"/>
            <ac:grpSpMk id="94" creationId="{32659A22-E97F-4B68-899A-1B9A54FFB05C}"/>
          </ac:grpSpMkLst>
        </pc:grpChg>
        <pc:grpChg chg="add mod ord">
          <ac:chgData name="Abdullah Hoyt, Zakaria" userId="702ec7f3-8969-4937-bd80-8834801c53ad" providerId="ADAL" clId="{D782801F-4B3F-4EE6-966D-06DB37416884}" dt="2021-11-15T18:05:55.873" v="385" actId="1076"/>
          <ac:grpSpMkLst>
            <pc:docMk/>
            <pc:sldMk cId="523633193" sldId="260"/>
            <ac:grpSpMk id="96" creationId="{473E781D-879D-448F-8F5C-33D2B2FE051C}"/>
          </ac:grpSpMkLst>
        </pc:grpChg>
        <pc:grpChg chg="del mod">
          <ac:chgData name="Abdullah Hoyt, Zakaria" userId="702ec7f3-8969-4937-bd80-8834801c53ad" providerId="ADAL" clId="{D782801F-4B3F-4EE6-966D-06DB37416884}" dt="2021-11-15T18:12:39.878" v="524" actId="165"/>
          <ac:grpSpMkLst>
            <pc:docMk/>
            <pc:sldMk cId="523633193" sldId="260"/>
            <ac:grpSpMk id="100" creationId="{95B7C46B-9AF5-42BD-B761-BB2FB348D214}"/>
          </ac:grpSpMkLst>
        </pc:grpChg>
        <pc:grpChg chg="add del mod">
          <ac:chgData name="Abdullah Hoyt, Zakaria" userId="702ec7f3-8969-4937-bd80-8834801c53ad" providerId="ADAL" clId="{D782801F-4B3F-4EE6-966D-06DB37416884}" dt="2021-11-15T18:07:35.781" v="400" actId="165"/>
          <ac:grpSpMkLst>
            <pc:docMk/>
            <pc:sldMk cId="523633193" sldId="260"/>
            <ac:grpSpMk id="112" creationId="{1FB86443-A0DC-4A99-893F-3FBB24310AEC}"/>
          </ac:grpSpMkLst>
        </pc:grpChg>
      </pc:sldChg>
      <pc:sldChg chg="addSp delSp modSp del">
        <pc:chgData name="Abdullah Hoyt, Zakaria" userId="702ec7f3-8969-4937-bd80-8834801c53ad" providerId="ADAL" clId="{D782801F-4B3F-4EE6-966D-06DB37416884}" dt="2021-11-15T18:10:16.201" v="441" actId="2696"/>
        <pc:sldMkLst>
          <pc:docMk/>
          <pc:sldMk cId="3098118364" sldId="261"/>
        </pc:sldMkLst>
        <pc:spChg chg="add mod topLvl">
          <ac:chgData name="Abdullah Hoyt, Zakaria" userId="702ec7f3-8969-4937-bd80-8834801c53ad" providerId="ADAL" clId="{D782801F-4B3F-4EE6-966D-06DB37416884}" dt="2021-11-15T17:46:19.193" v="194" actId="165"/>
          <ac:spMkLst>
            <pc:docMk/>
            <pc:sldMk cId="3098118364" sldId="261"/>
            <ac:spMk id="4" creationId="{C575E83C-9801-4C6D-BB3D-9EB7C175E62D}"/>
          </ac:spMkLst>
        </pc:spChg>
        <pc:spChg chg="del mod topLvl">
          <ac:chgData name="Abdullah Hoyt, Zakaria" userId="702ec7f3-8969-4937-bd80-8834801c53ad" providerId="ADAL" clId="{D782801F-4B3F-4EE6-966D-06DB37416884}" dt="2021-11-15T17:29:39.775" v="18" actId="478"/>
          <ac:spMkLst>
            <pc:docMk/>
            <pc:sldMk cId="3098118364" sldId="261"/>
            <ac:spMk id="5" creationId="{EFA390EA-6CA9-4677-82DC-D8AC41E9BFE0}"/>
          </ac:spMkLst>
        </pc:spChg>
        <pc:spChg chg="add mod topLvl">
          <ac:chgData name="Abdullah Hoyt, Zakaria" userId="702ec7f3-8969-4937-bd80-8834801c53ad" providerId="ADAL" clId="{D782801F-4B3F-4EE6-966D-06DB37416884}" dt="2021-11-15T17:48:47.709" v="211" actId="1076"/>
          <ac:spMkLst>
            <pc:docMk/>
            <pc:sldMk cId="3098118364" sldId="261"/>
            <ac:spMk id="6" creationId="{085C2FD8-B382-472D-A340-F88194CDD234}"/>
          </ac:spMkLst>
        </pc:spChg>
        <pc:spChg chg="del mod topLvl">
          <ac:chgData name="Abdullah Hoyt, Zakaria" userId="702ec7f3-8969-4937-bd80-8834801c53ad" providerId="ADAL" clId="{D782801F-4B3F-4EE6-966D-06DB37416884}" dt="2021-11-15T17:29:38.892" v="17" actId="478"/>
          <ac:spMkLst>
            <pc:docMk/>
            <pc:sldMk cId="3098118364" sldId="261"/>
            <ac:spMk id="7" creationId="{8D61A0D7-3FFB-4B66-887E-C6F37612E39D}"/>
          </ac:spMkLst>
        </pc:spChg>
        <pc:spChg chg="add mod topLvl">
          <ac:chgData name="Abdullah Hoyt, Zakaria" userId="702ec7f3-8969-4937-bd80-8834801c53ad" providerId="ADAL" clId="{D782801F-4B3F-4EE6-966D-06DB37416884}" dt="2021-11-15T17:46:19.193" v="194" actId="165"/>
          <ac:spMkLst>
            <pc:docMk/>
            <pc:sldMk cId="3098118364" sldId="261"/>
            <ac:spMk id="8" creationId="{C7896840-BBF5-4134-90B0-AA347D470159}"/>
          </ac:spMkLst>
        </pc:spChg>
        <pc:spChg chg="del">
          <ac:chgData name="Abdullah Hoyt, Zakaria" userId="702ec7f3-8969-4937-bd80-8834801c53ad" providerId="ADAL" clId="{D782801F-4B3F-4EE6-966D-06DB37416884}" dt="2021-11-15T17:29:23.906" v="13" actId="478"/>
          <ac:spMkLst>
            <pc:docMk/>
            <pc:sldMk cId="3098118364" sldId="261"/>
            <ac:spMk id="9" creationId="{4F07156F-1206-406B-9280-A53C4AF21237}"/>
          </ac:spMkLst>
        </pc:spChg>
        <pc:spChg chg="add del mod">
          <ac:chgData name="Abdullah Hoyt, Zakaria" userId="702ec7f3-8969-4937-bd80-8834801c53ad" providerId="ADAL" clId="{D782801F-4B3F-4EE6-966D-06DB37416884}" dt="2021-11-15T17:46:14.797" v="193" actId="478"/>
          <ac:spMkLst>
            <pc:docMk/>
            <pc:sldMk cId="3098118364" sldId="261"/>
            <ac:spMk id="10" creationId="{77765EF0-1764-43DA-BEBD-26C21079385C}"/>
          </ac:spMkLst>
        </pc:spChg>
        <pc:spChg chg="mod topLvl">
          <ac:chgData name="Abdullah Hoyt, Zakaria" userId="702ec7f3-8969-4937-bd80-8834801c53ad" providerId="ADAL" clId="{D782801F-4B3F-4EE6-966D-06DB37416884}" dt="2021-11-15T17:31:00.211" v="38" actId="164"/>
          <ac:spMkLst>
            <pc:docMk/>
            <pc:sldMk cId="3098118364" sldId="261"/>
            <ac:spMk id="11" creationId="{B3B7358C-1458-40F9-A31F-EEF45A9540C3}"/>
          </ac:spMkLst>
        </pc:spChg>
        <pc:spChg chg="add mod">
          <ac:chgData name="Abdullah Hoyt, Zakaria" userId="702ec7f3-8969-4937-bd80-8834801c53ad" providerId="ADAL" clId="{D782801F-4B3F-4EE6-966D-06DB37416884}" dt="2021-11-15T18:02:09.331" v="332" actId="164"/>
          <ac:spMkLst>
            <pc:docMk/>
            <pc:sldMk cId="3098118364" sldId="261"/>
            <ac:spMk id="13" creationId="{247E952D-C851-4CF1-8A2D-0D3F26A6B923}"/>
          </ac:spMkLst>
        </pc:spChg>
        <pc:spChg chg="add del mod">
          <ac:chgData name="Abdullah Hoyt, Zakaria" userId="702ec7f3-8969-4937-bd80-8834801c53ad" providerId="ADAL" clId="{D782801F-4B3F-4EE6-966D-06DB37416884}" dt="2021-11-15T17:56:33.467" v="280" actId="478"/>
          <ac:spMkLst>
            <pc:docMk/>
            <pc:sldMk cId="3098118364" sldId="261"/>
            <ac:spMk id="14" creationId="{67738077-D090-4ADF-A22A-E648472FAC86}"/>
          </ac:spMkLst>
        </pc:spChg>
        <pc:spChg chg="mod topLvl">
          <ac:chgData name="Abdullah Hoyt, Zakaria" userId="702ec7f3-8969-4937-bd80-8834801c53ad" providerId="ADAL" clId="{D782801F-4B3F-4EE6-966D-06DB37416884}" dt="2021-11-15T17:31:00.211" v="38" actId="164"/>
          <ac:spMkLst>
            <pc:docMk/>
            <pc:sldMk cId="3098118364" sldId="261"/>
            <ac:spMk id="15" creationId="{63E1A1BA-1482-49AC-8BB9-01903311942C}"/>
          </ac:spMkLst>
        </pc:spChg>
        <pc:spChg chg="mod topLvl">
          <ac:chgData name="Abdullah Hoyt, Zakaria" userId="702ec7f3-8969-4937-bd80-8834801c53ad" providerId="ADAL" clId="{D782801F-4B3F-4EE6-966D-06DB37416884}" dt="2021-11-15T17:31:00.211" v="38" actId="164"/>
          <ac:spMkLst>
            <pc:docMk/>
            <pc:sldMk cId="3098118364" sldId="261"/>
            <ac:spMk id="16" creationId="{CF90814C-A174-4232-BADB-922A861D8B91}"/>
          </ac:spMkLst>
        </pc:spChg>
        <pc:spChg chg="add mod ord">
          <ac:chgData name="Abdullah Hoyt, Zakaria" userId="702ec7f3-8969-4937-bd80-8834801c53ad" providerId="ADAL" clId="{D782801F-4B3F-4EE6-966D-06DB37416884}" dt="2021-11-15T18:02:09.331" v="332" actId="164"/>
          <ac:spMkLst>
            <pc:docMk/>
            <pc:sldMk cId="3098118364" sldId="261"/>
            <ac:spMk id="17" creationId="{863A9AB0-6ACB-4F20-9C01-D6501F0E5A78}"/>
          </ac:spMkLst>
        </pc:spChg>
        <pc:spChg chg="mod topLvl">
          <ac:chgData name="Abdullah Hoyt, Zakaria" userId="702ec7f3-8969-4937-bd80-8834801c53ad" providerId="ADAL" clId="{D782801F-4B3F-4EE6-966D-06DB37416884}" dt="2021-11-15T17:31:00.211" v="38" actId="164"/>
          <ac:spMkLst>
            <pc:docMk/>
            <pc:sldMk cId="3098118364" sldId="261"/>
            <ac:spMk id="18" creationId="{12A9251D-8B64-41BA-BDD5-382DF56D4825}"/>
          </ac:spMkLst>
        </pc:spChg>
        <pc:spChg chg="add mod">
          <ac:chgData name="Abdullah Hoyt, Zakaria" userId="702ec7f3-8969-4937-bd80-8834801c53ad" providerId="ADAL" clId="{D782801F-4B3F-4EE6-966D-06DB37416884}" dt="2021-11-15T18:04:40.523" v="370" actId="164"/>
          <ac:spMkLst>
            <pc:docMk/>
            <pc:sldMk cId="3098118364" sldId="261"/>
            <ac:spMk id="19" creationId="{241B9725-1E75-4612-9496-75E3539BB420}"/>
          </ac:spMkLst>
        </pc:spChg>
        <pc:spChg chg="del mod topLvl">
          <ac:chgData name="Abdullah Hoyt, Zakaria" userId="702ec7f3-8969-4937-bd80-8834801c53ad" providerId="ADAL" clId="{D782801F-4B3F-4EE6-966D-06DB37416884}" dt="2021-11-15T17:30:00.272" v="26"/>
          <ac:spMkLst>
            <pc:docMk/>
            <pc:sldMk cId="3098118364" sldId="261"/>
            <ac:spMk id="26" creationId="{CDF0F271-3D6D-41F4-B0AE-D54EB7DCB5FD}"/>
          </ac:spMkLst>
        </pc:spChg>
        <pc:spChg chg="mod topLvl">
          <ac:chgData name="Abdullah Hoyt, Zakaria" userId="702ec7f3-8969-4937-bd80-8834801c53ad" providerId="ADAL" clId="{D782801F-4B3F-4EE6-966D-06DB37416884}" dt="2021-11-15T17:46:19.193" v="194" actId="165"/>
          <ac:spMkLst>
            <pc:docMk/>
            <pc:sldMk cId="3098118364" sldId="261"/>
            <ac:spMk id="27" creationId="{CA23DC13-8FF4-4AF4-A20F-ADD6E749E407}"/>
          </ac:spMkLst>
        </pc:spChg>
        <pc:spChg chg="del mod topLvl">
          <ac:chgData name="Abdullah Hoyt, Zakaria" userId="702ec7f3-8969-4937-bd80-8834801c53ad" providerId="ADAL" clId="{D782801F-4B3F-4EE6-966D-06DB37416884}" dt="2021-11-15T17:40:28.352" v="133" actId="478"/>
          <ac:spMkLst>
            <pc:docMk/>
            <pc:sldMk cId="3098118364" sldId="261"/>
            <ac:spMk id="28" creationId="{7EE75612-7500-4743-BF57-16AD01B78129}"/>
          </ac:spMkLst>
        </pc:spChg>
        <pc:spChg chg="mod topLvl">
          <ac:chgData name="Abdullah Hoyt, Zakaria" userId="702ec7f3-8969-4937-bd80-8834801c53ad" providerId="ADAL" clId="{D782801F-4B3F-4EE6-966D-06DB37416884}" dt="2021-11-15T17:29:30.182" v="16" actId="165"/>
          <ac:spMkLst>
            <pc:docMk/>
            <pc:sldMk cId="3098118364" sldId="261"/>
            <ac:spMk id="30" creationId="{E9E24BB5-FC35-4B87-B806-8379A2717FAB}"/>
          </ac:spMkLst>
        </pc:spChg>
        <pc:spChg chg="mod topLvl">
          <ac:chgData name="Abdullah Hoyt, Zakaria" userId="702ec7f3-8969-4937-bd80-8834801c53ad" providerId="ADAL" clId="{D782801F-4B3F-4EE6-966D-06DB37416884}" dt="2021-11-15T17:29:30.182" v="16" actId="165"/>
          <ac:spMkLst>
            <pc:docMk/>
            <pc:sldMk cId="3098118364" sldId="261"/>
            <ac:spMk id="31" creationId="{4B526E04-AB5E-45A4-9A0D-4895622FBF19}"/>
          </ac:spMkLst>
        </pc:spChg>
        <pc:spChg chg="mod topLvl">
          <ac:chgData name="Abdullah Hoyt, Zakaria" userId="702ec7f3-8969-4937-bd80-8834801c53ad" providerId="ADAL" clId="{D782801F-4B3F-4EE6-966D-06DB37416884}" dt="2021-11-15T17:29:41.253" v="19" actId="6549"/>
          <ac:spMkLst>
            <pc:docMk/>
            <pc:sldMk cId="3098118364" sldId="261"/>
            <ac:spMk id="32" creationId="{29EB5C0D-F95D-4DF6-9C3E-6A9A161D8CB6}"/>
          </ac:spMkLst>
        </pc:spChg>
        <pc:spChg chg="del mod topLvl">
          <ac:chgData name="Abdullah Hoyt, Zakaria" userId="702ec7f3-8969-4937-bd80-8834801c53ad" providerId="ADAL" clId="{D782801F-4B3F-4EE6-966D-06DB37416884}" dt="2021-11-15T18:01:12.185" v="328" actId="478"/>
          <ac:spMkLst>
            <pc:docMk/>
            <pc:sldMk cId="3098118364" sldId="261"/>
            <ac:spMk id="33" creationId="{CF3F1A97-FD18-4704-A8DF-C61DB28AAD90}"/>
          </ac:spMkLst>
        </pc:spChg>
        <pc:spChg chg="mod topLvl">
          <ac:chgData name="Abdullah Hoyt, Zakaria" userId="702ec7f3-8969-4937-bd80-8834801c53ad" providerId="ADAL" clId="{D782801F-4B3F-4EE6-966D-06DB37416884}" dt="2021-11-15T17:29:46.599" v="21" actId="6549"/>
          <ac:spMkLst>
            <pc:docMk/>
            <pc:sldMk cId="3098118364" sldId="261"/>
            <ac:spMk id="34" creationId="{0A63539D-EF22-491E-8E6D-58CFFF7B415E}"/>
          </ac:spMkLst>
        </pc:spChg>
        <pc:spChg chg="mod topLvl">
          <ac:chgData name="Abdullah Hoyt, Zakaria" userId="702ec7f3-8969-4937-bd80-8834801c53ad" providerId="ADAL" clId="{D782801F-4B3F-4EE6-966D-06DB37416884}" dt="2021-11-15T17:29:43.832" v="20" actId="6549"/>
          <ac:spMkLst>
            <pc:docMk/>
            <pc:sldMk cId="3098118364" sldId="261"/>
            <ac:spMk id="35" creationId="{DE1F0424-E4C3-415F-9D31-1D1D1F62C7DC}"/>
          </ac:spMkLst>
        </pc:spChg>
        <pc:spChg chg="mod topLvl">
          <ac:chgData name="Abdullah Hoyt, Zakaria" userId="702ec7f3-8969-4937-bd80-8834801c53ad" providerId="ADAL" clId="{D782801F-4B3F-4EE6-966D-06DB37416884}" dt="2021-11-15T17:29:47.392" v="22" actId="6549"/>
          <ac:spMkLst>
            <pc:docMk/>
            <pc:sldMk cId="3098118364" sldId="261"/>
            <ac:spMk id="36" creationId="{DFCAF79D-B75B-49B1-84F0-817D4F82E184}"/>
          </ac:spMkLst>
        </pc:spChg>
        <pc:spChg chg="mod topLvl">
          <ac:chgData name="Abdullah Hoyt, Zakaria" userId="702ec7f3-8969-4937-bd80-8834801c53ad" providerId="ADAL" clId="{D782801F-4B3F-4EE6-966D-06DB37416884}" dt="2021-11-15T17:31:00.211" v="38" actId="164"/>
          <ac:spMkLst>
            <pc:docMk/>
            <pc:sldMk cId="3098118364" sldId="261"/>
            <ac:spMk id="41" creationId="{BE00CA7E-2F40-4D5D-880C-724CA816B6D2}"/>
          </ac:spMkLst>
        </pc:spChg>
        <pc:spChg chg="mod topLvl">
          <ac:chgData name="Abdullah Hoyt, Zakaria" userId="702ec7f3-8969-4937-bd80-8834801c53ad" providerId="ADAL" clId="{D782801F-4B3F-4EE6-966D-06DB37416884}" dt="2021-11-15T17:31:00.211" v="38" actId="164"/>
          <ac:spMkLst>
            <pc:docMk/>
            <pc:sldMk cId="3098118364" sldId="261"/>
            <ac:spMk id="48" creationId="{A925D644-AB13-4A1E-AFBF-3C08863BD24B}"/>
          </ac:spMkLst>
        </pc:spChg>
        <pc:spChg chg="mod topLvl">
          <ac:chgData name="Abdullah Hoyt, Zakaria" userId="702ec7f3-8969-4937-bd80-8834801c53ad" providerId="ADAL" clId="{D782801F-4B3F-4EE6-966D-06DB37416884}" dt="2021-11-15T17:31:00.211" v="38" actId="164"/>
          <ac:spMkLst>
            <pc:docMk/>
            <pc:sldMk cId="3098118364" sldId="261"/>
            <ac:spMk id="49" creationId="{FC849067-277A-44EB-9A22-CC936820869D}"/>
          </ac:spMkLst>
        </pc:spChg>
        <pc:spChg chg="mod topLvl">
          <ac:chgData name="Abdullah Hoyt, Zakaria" userId="702ec7f3-8969-4937-bd80-8834801c53ad" providerId="ADAL" clId="{D782801F-4B3F-4EE6-966D-06DB37416884}" dt="2021-11-15T17:31:00.211" v="38" actId="164"/>
          <ac:spMkLst>
            <pc:docMk/>
            <pc:sldMk cId="3098118364" sldId="261"/>
            <ac:spMk id="50" creationId="{FF3019EB-D4A8-4D87-997E-4B9C8D3486BC}"/>
          </ac:spMkLst>
        </pc:spChg>
        <pc:spChg chg="add mod topLvl">
          <ac:chgData name="Abdullah Hoyt, Zakaria" userId="702ec7f3-8969-4937-bd80-8834801c53ad" providerId="ADAL" clId="{D782801F-4B3F-4EE6-966D-06DB37416884}" dt="2021-11-15T17:46:19.193" v="194" actId="165"/>
          <ac:spMkLst>
            <pc:docMk/>
            <pc:sldMk cId="3098118364" sldId="261"/>
            <ac:spMk id="55" creationId="{EEC4003D-2265-4809-8AB3-DF9AFB8C72ED}"/>
          </ac:spMkLst>
        </pc:spChg>
        <pc:spChg chg="add mod topLvl">
          <ac:chgData name="Abdullah Hoyt, Zakaria" userId="702ec7f3-8969-4937-bd80-8834801c53ad" providerId="ADAL" clId="{D782801F-4B3F-4EE6-966D-06DB37416884}" dt="2021-11-15T17:46:19.193" v="194" actId="165"/>
          <ac:spMkLst>
            <pc:docMk/>
            <pc:sldMk cId="3098118364" sldId="261"/>
            <ac:spMk id="56" creationId="{8645F2B0-8CD7-4D73-ACE0-3E70576249B0}"/>
          </ac:spMkLst>
        </pc:spChg>
        <pc:spChg chg="add mod topLvl">
          <ac:chgData name="Abdullah Hoyt, Zakaria" userId="702ec7f3-8969-4937-bd80-8834801c53ad" providerId="ADAL" clId="{D782801F-4B3F-4EE6-966D-06DB37416884}" dt="2021-11-15T17:46:19.193" v="194" actId="165"/>
          <ac:spMkLst>
            <pc:docMk/>
            <pc:sldMk cId="3098118364" sldId="261"/>
            <ac:spMk id="57" creationId="{F6A0A078-FCFF-49AE-9A67-CE53E3D59F5B}"/>
          </ac:spMkLst>
        </pc:spChg>
        <pc:spChg chg="add del mod">
          <ac:chgData name="Abdullah Hoyt, Zakaria" userId="702ec7f3-8969-4937-bd80-8834801c53ad" providerId="ADAL" clId="{D782801F-4B3F-4EE6-966D-06DB37416884}" dt="2021-11-15T17:48:37.885" v="209" actId="478"/>
          <ac:spMkLst>
            <pc:docMk/>
            <pc:sldMk cId="3098118364" sldId="261"/>
            <ac:spMk id="58" creationId="{22943B8A-5681-4310-B28C-F66535ACADB8}"/>
          </ac:spMkLst>
        </pc:spChg>
        <pc:spChg chg="add mod ord">
          <ac:chgData name="Abdullah Hoyt, Zakaria" userId="702ec7f3-8969-4937-bd80-8834801c53ad" providerId="ADAL" clId="{D782801F-4B3F-4EE6-966D-06DB37416884}" dt="2021-11-15T18:02:09.331" v="332" actId="164"/>
          <ac:spMkLst>
            <pc:docMk/>
            <pc:sldMk cId="3098118364" sldId="261"/>
            <ac:spMk id="59" creationId="{E4FEA25F-0A14-4F5B-A41C-D7D10391E099}"/>
          </ac:spMkLst>
        </pc:spChg>
        <pc:spChg chg="add mod">
          <ac:chgData name="Abdullah Hoyt, Zakaria" userId="702ec7f3-8969-4937-bd80-8834801c53ad" providerId="ADAL" clId="{D782801F-4B3F-4EE6-966D-06DB37416884}" dt="2021-11-15T18:04:40.523" v="370" actId="164"/>
          <ac:spMkLst>
            <pc:docMk/>
            <pc:sldMk cId="3098118364" sldId="261"/>
            <ac:spMk id="60" creationId="{758776DC-4BD3-4EF8-A0A9-C96F596522CB}"/>
          </ac:spMkLst>
        </pc:spChg>
        <pc:spChg chg="add mod">
          <ac:chgData name="Abdullah Hoyt, Zakaria" userId="702ec7f3-8969-4937-bd80-8834801c53ad" providerId="ADAL" clId="{D782801F-4B3F-4EE6-966D-06DB37416884}" dt="2021-11-15T18:04:40.523" v="370" actId="164"/>
          <ac:spMkLst>
            <pc:docMk/>
            <pc:sldMk cId="3098118364" sldId="261"/>
            <ac:spMk id="61" creationId="{A21E0257-52E8-4894-804F-55DAB6DC6E22}"/>
          </ac:spMkLst>
        </pc:spChg>
        <pc:spChg chg="add mod">
          <ac:chgData name="Abdullah Hoyt, Zakaria" userId="702ec7f3-8969-4937-bd80-8834801c53ad" providerId="ADAL" clId="{D782801F-4B3F-4EE6-966D-06DB37416884}" dt="2021-11-15T18:04:40.523" v="370" actId="164"/>
          <ac:spMkLst>
            <pc:docMk/>
            <pc:sldMk cId="3098118364" sldId="261"/>
            <ac:spMk id="62" creationId="{18591317-7CE9-4C10-8237-6C11FEA73D9E}"/>
          </ac:spMkLst>
        </pc:spChg>
        <pc:spChg chg="add mod">
          <ac:chgData name="Abdullah Hoyt, Zakaria" userId="702ec7f3-8969-4937-bd80-8834801c53ad" providerId="ADAL" clId="{D782801F-4B3F-4EE6-966D-06DB37416884}" dt="2021-11-15T18:04:40.523" v="370" actId="164"/>
          <ac:spMkLst>
            <pc:docMk/>
            <pc:sldMk cId="3098118364" sldId="261"/>
            <ac:spMk id="63" creationId="{A22D6BAC-44ED-4D02-A0E5-DF2BEF1609BF}"/>
          </ac:spMkLst>
        </pc:spChg>
        <pc:spChg chg="add mod">
          <ac:chgData name="Abdullah Hoyt, Zakaria" userId="702ec7f3-8969-4937-bd80-8834801c53ad" providerId="ADAL" clId="{D782801F-4B3F-4EE6-966D-06DB37416884}" dt="2021-11-15T18:04:40.523" v="370" actId="164"/>
          <ac:spMkLst>
            <pc:docMk/>
            <pc:sldMk cId="3098118364" sldId="261"/>
            <ac:spMk id="64" creationId="{46612FC3-CBD0-4C00-A634-F62D03647172}"/>
          </ac:spMkLst>
        </pc:spChg>
        <pc:spChg chg="add mod">
          <ac:chgData name="Abdullah Hoyt, Zakaria" userId="702ec7f3-8969-4937-bd80-8834801c53ad" providerId="ADAL" clId="{D782801F-4B3F-4EE6-966D-06DB37416884}" dt="2021-11-15T18:04:40.523" v="370" actId="164"/>
          <ac:spMkLst>
            <pc:docMk/>
            <pc:sldMk cId="3098118364" sldId="261"/>
            <ac:spMk id="65" creationId="{1E7F7C17-5EC5-47E4-BB88-F9DF87D86D19}"/>
          </ac:spMkLst>
        </pc:spChg>
        <pc:spChg chg="add mod">
          <ac:chgData name="Abdullah Hoyt, Zakaria" userId="702ec7f3-8969-4937-bd80-8834801c53ad" providerId="ADAL" clId="{D782801F-4B3F-4EE6-966D-06DB37416884}" dt="2021-11-15T18:04:40.523" v="370" actId="164"/>
          <ac:spMkLst>
            <pc:docMk/>
            <pc:sldMk cId="3098118364" sldId="261"/>
            <ac:spMk id="66" creationId="{B4FD252C-4C8C-4E18-AE25-45758DDE2FF5}"/>
          </ac:spMkLst>
        </pc:spChg>
        <pc:grpChg chg="add del">
          <ac:chgData name="Abdullah Hoyt, Zakaria" userId="702ec7f3-8969-4937-bd80-8834801c53ad" providerId="ADAL" clId="{D782801F-4B3F-4EE6-966D-06DB37416884}" dt="2021-11-15T17:29:30.182" v="16" actId="165"/>
          <ac:grpSpMkLst>
            <pc:docMk/>
            <pc:sldMk cId="3098118364" sldId="261"/>
            <ac:grpSpMk id="2" creationId="{0A162A4B-72B6-4005-A6A4-B4963E1C5F60}"/>
          </ac:grpSpMkLst>
        </pc:grpChg>
        <pc:grpChg chg="add mod">
          <ac:chgData name="Abdullah Hoyt, Zakaria" userId="702ec7f3-8969-4937-bd80-8834801c53ad" providerId="ADAL" clId="{D782801F-4B3F-4EE6-966D-06DB37416884}" dt="2021-11-15T17:32:44.752" v="64" actId="1076"/>
          <ac:grpSpMkLst>
            <pc:docMk/>
            <pc:sldMk cId="3098118364" sldId="261"/>
            <ac:grpSpMk id="3" creationId="{E4D51410-6C37-4FBD-B162-592FCE0E2084}"/>
          </ac:grpSpMkLst>
        </pc:grpChg>
        <pc:grpChg chg="add del mod">
          <ac:chgData name="Abdullah Hoyt, Zakaria" userId="702ec7f3-8969-4937-bd80-8834801c53ad" providerId="ADAL" clId="{D782801F-4B3F-4EE6-966D-06DB37416884}" dt="2021-11-15T17:46:19.193" v="194" actId="165"/>
          <ac:grpSpMkLst>
            <pc:docMk/>
            <pc:sldMk cId="3098118364" sldId="261"/>
            <ac:grpSpMk id="12" creationId="{FF83E2CC-049A-4E6E-A4A2-599E070A2726}"/>
          </ac:grpSpMkLst>
        </pc:grpChg>
        <pc:grpChg chg="add mod">
          <ac:chgData name="Abdullah Hoyt, Zakaria" userId="702ec7f3-8969-4937-bd80-8834801c53ad" providerId="ADAL" clId="{D782801F-4B3F-4EE6-966D-06DB37416884}" dt="2021-11-15T18:04:40.523" v="370" actId="164"/>
          <ac:grpSpMkLst>
            <pc:docMk/>
            <pc:sldMk cId="3098118364" sldId="261"/>
            <ac:grpSpMk id="20" creationId="{D71D4870-AA5E-4AFE-B374-F09D30626719}"/>
          </ac:grpSpMkLst>
        </pc:grpChg>
        <pc:grpChg chg="add mod">
          <ac:chgData name="Abdullah Hoyt, Zakaria" userId="702ec7f3-8969-4937-bd80-8834801c53ad" providerId="ADAL" clId="{D782801F-4B3F-4EE6-966D-06DB37416884}" dt="2021-11-15T18:04:35.938" v="369" actId="164"/>
          <ac:grpSpMkLst>
            <pc:docMk/>
            <pc:sldMk cId="3098118364" sldId="261"/>
            <ac:grpSpMk id="21" creationId="{4B4F28B8-13D0-4C76-8A89-1B8030B89291}"/>
          </ac:grpSpMkLst>
        </pc:grpChg>
        <pc:grpChg chg="add mod">
          <ac:chgData name="Abdullah Hoyt, Zakaria" userId="702ec7f3-8969-4937-bd80-8834801c53ad" providerId="ADAL" clId="{D782801F-4B3F-4EE6-966D-06DB37416884}" dt="2021-11-15T18:04:47.186" v="371" actId="1076"/>
          <ac:grpSpMkLst>
            <pc:docMk/>
            <pc:sldMk cId="3098118364" sldId="261"/>
            <ac:grpSpMk id="22" creationId="{DF5AC08F-822A-47AF-8FC0-056B8FC6BA4B}"/>
          </ac:grpSpMkLst>
        </pc:grpChg>
        <pc:grpChg chg="add del mod">
          <ac:chgData name="Abdullah Hoyt, Zakaria" userId="702ec7f3-8969-4937-bd80-8834801c53ad" providerId="ADAL" clId="{D782801F-4B3F-4EE6-966D-06DB37416884}" dt="2021-11-15T17:51:38.391" v="226" actId="478"/>
          <ac:grpSpMkLst>
            <pc:docMk/>
            <pc:sldMk cId="3098118364" sldId="261"/>
            <ac:grpSpMk id="25" creationId="{DCB4DAEC-57C7-4482-B6B1-E16603B7549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1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2D6B-4FDA-4E83-BB62-006331C538E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38801-F171-40DC-A857-C74B3C2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FED4A3F-6262-48F8-894D-3C750F3E8CF6}"/>
              </a:ext>
            </a:extLst>
          </p:cNvPr>
          <p:cNvSpPr/>
          <p:nvPr/>
        </p:nvSpPr>
        <p:spPr>
          <a:xfrm>
            <a:off x="455207" y="737876"/>
            <a:ext cx="2747201" cy="992579"/>
          </a:xfrm>
          <a:prstGeom prst="rect">
            <a:avLst/>
          </a:prstGeom>
          <a:ln>
            <a:noFill/>
          </a:ln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SHACK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73E781D-879D-448F-8F5C-33D2B2FE051C}"/>
              </a:ext>
            </a:extLst>
          </p:cNvPr>
          <p:cNvGrpSpPr/>
          <p:nvPr/>
        </p:nvGrpSpPr>
        <p:grpSpPr>
          <a:xfrm rot="10516968">
            <a:off x="1593446" y="744061"/>
            <a:ext cx="1494179" cy="1746078"/>
            <a:chOff x="8540517" y="2697489"/>
            <a:chExt cx="2175214" cy="254649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0FBBED1-FDFC-4554-87EC-07928CCD8709}"/>
                </a:ext>
              </a:extLst>
            </p:cNvPr>
            <p:cNvGrpSpPr/>
            <p:nvPr/>
          </p:nvGrpSpPr>
          <p:grpSpPr>
            <a:xfrm rot="2205550">
              <a:off x="8540517" y="2697489"/>
              <a:ext cx="2175214" cy="2546499"/>
              <a:chOff x="9114625" y="3134598"/>
              <a:chExt cx="2175214" cy="2546499"/>
            </a:xfrm>
          </p:grpSpPr>
          <p:sp>
            <p:nvSpPr>
              <p:cNvPr id="109" name="Isosceles Triangle 12">
                <a:extLst>
                  <a:ext uri="{FF2B5EF4-FFF2-40B4-BE49-F238E27FC236}">
                    <a16:creationId xmlns:a16="http://schemas.microsoft.com/office/drawing/2014/main" id="{4A7DED6F-F040-4084-8708-3F58204E333F}"/>
                  </a:ext>
                </a:extLst>
              </p:cNvPr>
              <p:cNvSpPr/>
              <p:nvPr/>
            </p:nvSpPr>
            <p:spPr>
              <a:xfrm rot="10800000">
                <a:off x="9184862" y="3287786"/>
                <a:ext cx="2012662" cy="2393311"/>
              </a:xfrm>
              <a:custGeom>
                <a:avLst/>
                <a:gdLst>
                  <a:gd name="connsiteX0" fmla="*/ 0 w 1882259"/>
                  <a:gd name="connsiteY0" fmla="*/ 2358661 h 2358661"/>
                  <a:gd name="connsiteX1" fmla="*/ 941130 w 1882259"/>
                  <a:gd name="connsiteY1" fmla="*/ 0 h 2358661"/>
                  <a:gd name="connsiteX2" fmla="*/ 1882259 w 1882259"/>
                  <a:gd name="connsiteY2" fmla="*/ 2358661 h 2358661"/>
                  <a:gd name="connsiteX3" fmla="*/ 0 w 1882259"/>
                  <a:gd name="connsiteY3" fmla="*/ 2358661 h 2358661"/>
                  <a:gd name="connsiteX0" fmla="*/ 0 w 1882259"/>
                  <a:gd name="connsiteY0" fmla="*/ 2358661 h 2538783"/>
                  <a:gd name="connsiteX1" fmla="*/ 941130 w 1882259"/>
                  <a:gd name="connsiteY1" fmla="*/ 0 h 2538783"/>
                  <a:gd name="connsiteX2" fmla="*/ 1882259 w 1882259"/>
                  <a:gd name="connsiteY2" fmla="*/ 2358661 h 2538783"/>
                  <a:gd name="connsiteX3" fmla="*/ 915338 w 1882259"/>
                  <a:gd name="connsiteY3" fmla="*/ 2538783 h 2538783"/>
                  <a:gd name="connsiteX4" fmla="*/ 0 w 1882259"/>
                  <a:gd name="connsiteY4" fmla="*/ 2358661 h 2538783"/>
                  <a:gd name="connsiteX0" fmla="*/ 0 w 1882259"/>
                  <a:gd name="connsiteY0" fmla="*/ 2358661 h 2538858"/>
                  <a:gd name="connsiteX1" fmla="*/ 941130 w 1882259"/>
                  <a:gd name="connsiteY1" fmla="*/ 0 h 2538858"/>
                  <a:gd name="connsiteX2" fmla="*/ 1882259 w 1882259"/>
                  <a:gd name="connsiteY2" fmla="*/ 2358661 h 2538858"/>
                  <a:gd name="connsiteX3" fmla="*/ 915338 w 1882259"/>
                  <a:gd name="connsiteY3" fmla="*/ 2538783 h 2538858"/>
                  <a:gd name="connsiteX4" fmla="*/ 0 w 1882259"/>
                  <a:gd name="connsiteY4" fmla="*/ 2358661 h 2538858"/>
                  <a:gd name="connsiteX0" fmla="*/ 0 w 1882259"/>
                  <a:gd name="connsiteY0" fmla="*/ 2358661 h 2538858"/>
                  <a:gd name="connsiteX1" fmla="*/ 941130 w 1882259"/>
                  <a:gd name="connsiteY1" fmla="*/ 0 h 2538858"/>
                  <a:gd name="connsiteX2" fmla="*/ 1882259 w 1882259"/>
                  <a:gd name="connsiteY2" fmla="*/ 2358661 h 2538858"/>
                  <a:gd name="connsiteX3" fmla="*/ 915338 w 1882259"/>
                  <a:gd name="connsiteY3" fmla="*/ 2538783 h 2538858"/>
                  <a:gd name="connsiteX4" fmla="*/ 0 w 1882259"/>
                  <a:gd name="connsiteY4" fmla="*/ 2358661 h 2538858"/>
                  <a:gd name="connsiteX0" fmla="*/ 0 w 1882259"/>
                  <a:gd name="connsiteY0" fmla="*/ 2358661 h 2538858"/>
                  <a:gd name="connsiteX1" fmla="*/ 941130 w 1882259"/>
                  <a:gd name="connsiteY1" fmla="*/ 0 h 2538858"/>
                  <a:gd name="connsiteX2" fmla="*/ 1882259 w 1882259"/>
                  <a:gd name="connsiteY2" fmla="*/ 2358661 h 2538858"/>
                  <a:gd name="connsiteX3" fmla="*/ 915338 w 1882259"/>
                  <a:gd name="connsiteY3" fmla="*/ 2538783 h 2538858"/>
                  <a:gd name="connsiteX4" fmla="*/ 0 w 1882259"/>
                  <a:gd name="connsiteY4" fmla="*/ 2358661 h 2538858"/>
                  <a:gd name="connsiteX0" fmla="*/ 0 w 1882259"/>
                  <a:gd name="connsiteY0" fmla="*/ 2358661 h 2538971"/>
                  <a:gd name="connsiteX1" fmla="*/ 941130 w 1882259"/>
                  <a:gd name="connsiteY1" fmla="*/ 0 h 2538971"/>
                  <a:gd name="connsiteX2" fmla="*/ 1882259 w 1882259"/>
                  <a:gd name="connsiteY2" fmla="*/ 2358661 h 2538971"/>
                  <a:gd name="connsiteX3" fmla="*/ 915338 w 1882259"/>
                  <a:gd name="connsiteY3" fmla="*/ 2538783 h 2538971"/>
                  <a:gd name="connsiteX4" fmla="*/ 0 w 1882259"/>
                  <a:gd name="connsiteY4" fmla="*/ 2358661 h 2538971"/>
                  <a:gd name="connsiteX0" fmla="*/ 0 w 1882259"/>
                  <a:gd name="connsiteY0" fmla="*/ 2358661 h 2538933"/>
                  <a:gd name="connsiteX1" fmla="*/ 941130 w 1882259"/>
                  <a:gd name="connsiteY1" fmla="*/ 0 h 2538933"/>
                  <a:gd name="connsiteX2" fmla="*/ 1882259 w 1882259"/>
                  <a:gd name="connsiteY2" fmla="*/ 2358661 h 2538933"/>
                  <a:gd name="connsiteX3" fmla="*/ 915338 w 1882259"/>
                  <a:gd name="connsiteY3" fmla="*/ 2538783 h 2538933"/>
                  <a:gd name="connsiteX4" fmla="*/ 0 w 1882259"/>
                  <a:gd name="connsiteY4" fmla="*/ 2358661 h 2538933"/>
                  <a:gd name="connsiteX0" fmla="*/ 0 w 1882259"/>
                  <a:gd name="connsiteY0" fmla="*/ 2358661 h 2538933"/>
                  <a:gd name="connsiteX1" fmla="*/ 941130 w 1882259"/>
                  <a:gd name="connsiteY1" fmla="*/ 0 h 2538933"/>
                  <a:gd name="connsiteX2" fmla="*/ 1882259 w 1882259"/>
                  <a:gd name="connsiteY2" fmla="*/ 2358661 h 2538933"/>
                  <a:gd name="connsiteX3" fmla="*/ 915338 w 1882259"/>
                  <a:gd name="connsiteY3" fmla="*/ 2538783 h 2538933"/>
                  <a:gd name="connsiteX4" fmla="*/ 0 w 1882259"/>
                  <a:gd name="connsiteY4" fmla="*/ 2358661 h 253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2259" h="2538933">
                    <a:moveTo>
                      <a:pt x="0" y="2358661"/>
                    </a:moveTo>
                    <a:lnTo>
                      <a:pt x="941130" y="0"/>
                    </a:lnTo>
                    <a:lnTo>
                      <a:pt x="1882259" y="2358661"/>
                    </a:lnTo>
                    <a:cubicBezTo>
                      <a:pt x="1574020" y="2470012"/>
                      <a:pt x="1223408" y="2533545"/>
                      <a:pt x="915338" y="2538783"/>
                    </a:cubicBezTo>
                    <a:cubicBezTo>
                      <a:pt x="578289" y="2542359"/>
                      <a:pt x="273177" y="2482318"/>
                      <a:pt x="0" y="2358661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0" name="Rectangle: Rounded Corners 16">
                <a:extLst>
                  <a:ext uri="{FF2B5EF4-FFF2-40B4-BE49-F238E27FC236}">
                    <a16:creationId xmlns:a16="http://schemas.microsoft.com/office/drawing/2014/main" id="{ABFD8AA3-19D2-427C-903A-48ECA3821838}"/>
                  </a:ext>
                </a:extLst>
              </p:cNvPr>
              <p:cNvSpPr/>
              <p:nvPr/>
            </p:nvSpPr>
            <p:spPr>
              <a:xfrm>
                <a:off x="9114625" y="3134598"/>
                <a:ext cx="2175214" cy="461360"/>
              </a:xfrm>
              <a:custGeom>
                <a:avLst/>
                <a:gdLst>
                  <a:gd name="connsiteX0" fmla="*/ 0 w 2175214"/>
                  <a:gd name="connsiteY0" fmla="*/ 198661 h 397322"/>
                  <a:gd name="connsiteX1" fmla="*/ 198661 w 2175214"/>
                  <a:gd name="connsiteY1" fmla="*/ 0 h 397322"/>
                  <a:gd name="connsiteX2" fmla="*/ 1976553 w 2175214"/>
                  <a:gd name="connsiteY2" fmla="*/ 0 h 397322"/>
                  <a:gd name="connsiteX3" fmla="*/ 2175214 w 2175214"/>
                  <a:gd name="connsiteY3" fmla="*/ 198661 h 397322"/>
                  <a:gd name="connsiteX4" fmla="*/ 2175214 w 2175214"/>
                  <a:gd name="connsiteY4" fmla="*/ 198661 h 397322"/>
                  <a:gd name="connsiteX5" fmla="*/ 1976553 w 2175214"/>
                  <a:gd name="connsiteY5" fmla="*/ 397322 h 397322"/>
                  <a:gd name="connsiteX6" fmla="*/ 198661 w 2175214"/>
                  <a:gd name="connsiteY6" fmla="*/ 397322 h 397322"/>
                  <a:gd name="connsiteX7" fmla="*/ 0 w 2175214"/>
                  <a:gd name="connsiteY7" fmla="*/ 198661 h 397322"/>
                  <a:gd name="connsiteX0" fmla="*/ 0 w 2175214"/>
                  <a:gd name="connsiteY0" fmla="*/ 198661 h 397322"/>
                  <a:gd name="connsiteX1" fmla="*/ 198661 w 2175214"/>
                  <a:gd name="connsiteY1" fmla="*/ 0 h 397322"/>
                  <a:gd name="connsiteX2" fmla="*/ 1976553 w 2175214"/>
                  <a:gd name="connsiteY2" fmla="*/ 0 h 397322"/>
                  <a:gd name="connsiteX3" fmla="*/ 2175214 w 2175214"/>
                  <a:gd name="connsiteY3" fmla="*/ 198661 h 397322"/>
                  <a:gd name="connsiteX4" fmla="*/ 2175214 w 2175214"/>
                  <a:gd name="connsiteY4" fmla="*/ 198661 h 397322"/>
                  <a:gd name="connsiteX5" fmla="*/ 1976553 w 2175214"/>
                  <a:gd name="connsiteY5" fmla="*/ 397322 h 397322"/>
                  <a:gd name="connsiteX6" fmla="*/ 1077999 w 2175214"/>
                  <a:gd name="connsiteY6" fmla="*/ 296689 h 397322"/>
                  <a:gd name="connsiteX7" fmla="*/ 198661 w 2175214"/>
                  <a:gd name="connsiteY7" fmla="*/ 397322 h 397322"/>
                  <a:gd name="connsiteX8" fmla="*/ 0 w 2175214"/>
                  <a:gd name="connsiteY8" fmla="*/ 198661 h 397322"/>
                  <a:gd name="connsiteX0" fmla="*/ 0 w 2175214"/>
                  <a:gd name="connsiteY0" fmla="*/ 198661 h 397322"/>
                  <a:gd name="connsiteX1" fmla="*/ 198661 w 2175214"/>
                  <a:gd name="connsiteY1" fmla="*/ 0 h 397322"/>
                  <a:gd name="connsiteX2" fmla="*/ 1976553 w 2175214"/>
                  <a:gd name="connsiteY2" fmla="*/ 0 h 397322"/>
                  <a:gd name="connsiteX3" fmla="*/ 2175214 w 2175214"/>
                  <a:gd name="connsiteY3" fmla="*/ 198661 h 397322"/>
                  <a:gd name="connsiteX4" fmla="*/ 2175214 w 2175214"/>
                  <a:gd name="connsiteY4" fmla="*/ 198661 h 397322"/>
                  <a:gd name="connsiteX5" fmla="*/ 1976553 w 2175214"/>
                  <a:gd name="connsiteY5" fmla="*/ 397322 h 397322"/>
                  <a:gd name="connsiteX6" fmla="*/ 1077999 w 2175214"/>
                  <a:gd name="connsiteY6" fmla="*/ 296689 h 397322"/>
                  <a:gd name="connsiteX7" fmla="*/ 198661 w 2175214"/>
                  <a:gd name="connsiteY7" fmla="*/ 397322 h 397322"/>
                  <a:gd name="connsiteX8" fmla="*/ 0 w 2175214"/>
                  <a:gd name="connsiteY8" fmla="*/ 198661 h 397322"/>
                  <a:gd name="connsiteX0" fmla="*/ 0 w 2175214"/>
                  <a:gd name="connsiteY0" fmla="*/ 198661 h 397322"/>
                  <a:gd name="connsiteX1" fmla="*/ 198661 w 2175214"/>
                  <a:gd name="connsiteY1" fmla="*/ 0 h 397322"/>
                  <a:gd name="connsiteX2" fmla="*/ 1976553 w 2175214"/>
                  <a:gd name="connsiteY2" fmla="*/ 0 h 397322"/>
                  <a:gd name="connsiteX3" fmla="*/ 2175214 w 2175214"/>
                  <a:gd name="connsiteY3" fmla="*/ 198661 h 397322"/>
                  <a:gd name="connsiteX4" fmla="*/ 2175214 w 2175214"/>
                  <a:gd name="connsiteY4" fmla="*/ 198661 h 397322"/>
                  <a:gd name="connsiteX5" fmla="*/ 1976553 w 2175214"/>
                  <a:gd name="connsiteY5" fmla="*/ 397322 h 397322"/>
                  <a:gd name="connsiteX6" fmla="*/ 1077999 w 2175214"/>
                  <a:gd name="connsiteY6" fmla="*/ 296689 h 397322"/>
                  <a:gd name="connsiteX7" fmla="*/ 198661 w 2175214"/>
                  <a:gd name="connsiteY7" fmla="*/ 397322 h 397322"/>
                  <a:gd name="connsiteX8" fmla="*/ 0 w 2175214"/>
                  <a:gd name="connsiteY8" fmla="*/ 198661 h 397322"/>
                  <a:gd name="connsiteX0" fmla="*/ 0 w 2175214"/>
                  <a:gd name="connsiteY0" fmla="*/ 198661 h 397322"/>
                  <a:gd name="connsiteX1" fmla="*/ 198661 w 2175214"/>
                  <a:gd name="connsiteY1" fmla="*/ 0 h 397322"/>
                  <a:gd name="connsiteX2" fmla="*/ 1976553 w 2175214"/>
                  <a:gd name="connsiteY2" fmla="*/ 0 h 397322"/>
                  <a:gd name="connsiteX3" fmla="*/ 2175214 w 2175214"/>
                  <a:gd name="connsiteY3" fmla="*/ 198661 h 397322"/>
                  <a:gd name="connsiteX4" fmla="*/ 2175214 w 2175214"/>
                  <a:gd name="connsiteY4" fmla="*/ 198661 h 397322"/>
                  <a:gd name="connsiteX5" fmla="*/ 1976553 w 2175214"/>
                  <a:gd name="connsiteY5" fmla="*/ 397322 h 397322"/>
                  <a:gd name="connsiteX6" fmla="*/ 1077999 w 2175214"/>
                  <a:gd name="connsiteY6" fmla="*/ 296689 h 397322"/>
                  <a:gd name="connsiteX7" fmla="*/ 198661 w 2175214"/>
                  <a:gd name="connsiteY7" fmla="*/ 397322 h 397322"/>
                  <a:gd name="connsiteX8" fmla="*/ 0 w 2175214"/>
                  <a:gd name="connsiteY8" fmla="*/ 198661 h 397322"/>
                  <a:gd name="connsiteX0" fmla="*/ 0 w 2175214"/>
                  <a:gd name="connsiteY0" fmla="*/ 198661 h 397322"/>
                  <a:gd name="connsiteX1" fmla="*/ 198661 w 2175214"/>
                  <a:gd name="connsiteY1" fmla="*/ 0 h 397322"/>
                  <a:gd name="connsiteX2" fmla="*/ 1976553 w 2175214"/>
                  <a:gd name="connsiteY2" fmla="*/ 0 h 397322"/>
                  <a:gd name="connsiteX3" fmla="*/ 2175214 w 2175214"/>
                  <a:gd name="connsiteY3" fmla="*/ 198661 h 397322"/>
                  <a:gd name="connsiteX4" fmla="*/ 2175214 w 2175214"/>
                  <a:gd name="connsiteY4" fmla="*/ 198661 h 397322"/>
                  <a:gd name="connsiteX5" fmla="*/ 1976553 w 2175214"/>
                  <a:gd name="connsiteY5" fmla="*/ 397322 h 397322"/>
                  <a:gd name="connsiteX6" fmla="*/ 1077999 w 2175214"/>
                  <a:gd name="connsiteY6" fmla="*/ 296689 h 397322"/>
                  <a:gd name="connsiteX7" fmla="*/ 198661 w 2175214"/>
                  <a:gd name="connsiteY7" fmla="*/ 397322 h 397322"/>
                  <a:gd name="connsiteX8" fmla="*/ 0 w 2175214"/>
                  <a:gd name="connsiteY8" fmla="*/ 198661 h 397322"/>
                  <a:gd name="connsiteX0" fmla="*/ 0 w 2175214"/>
                  <a:gd name="connsiteY0" fmla="*/ 198661 h 397322"/>
                  <a:gd name="connsiteX1" fmla="*/ 198661 w 2175214"/>
                  <a:gd name="connsiteY1" fmla="*/ 0 h 397322"/>
                  <a:gd name="connsiteX2" fmla="*/ 1976553 w 2175214"/>
                  <a:gd name="connsiteY2" fmla="*/ 0 h 397322"/>
                  <a:gd name="connsiteX3" fmla="*/ 2175214 w 2175214"/>
                  <a:gd name="connsiteY3" fmla="*/ 198661 h 397322"/>
                  <a:gd name="connsiteX4" fmla="*/ 2175214 w 2175214"/>
                  <a:gd name="connsiteY4" fmla="*/ 198661 h 397322"/>
                  <a:gd name="connsiteX5" fmla="*/ 1976553 w 2175214"/>
                  <a:gd name="connsiteY5" fmla="*/ 397322 h 397322"/>
                  <a:gd name="connsiteX6" fmla="*/ 1077999 w 2175214"/>
                  <a:gd name="connsiteY6" fmla="*/ 296689 h 397322"/>
                  <a:gd name="connsiteX7" fmla="*/ 198661 w 2175214"/>
                  <a:gd name="connsiteY7" fmla="*/ 397322 h 397322"/>
                  <a:gd name="connsiteX8" fmla="*/ 0 w 2175214"/>
                  <a:gd name="connsiteY8" fmla="*/ 198661 h 397322"/>
                  <a:gd name="connsiteX0" fmla="*/ 0 w 2175214"/>
                  <a:gd name="connsiteY0" fmla="*/ 198661 h 397322"/>
                  <a:gd name="connsiteX1" fmla="*/ 198661 w 2175214"/>
                  <a:gd name="connsiteY1" fmla="*/ 0 h 397322"/>
                  <a:gd name="connsiteX2" fmla="*/ 1976553 w 2175214"/>
                  <a:gd name="connsiteY2" fmla="*/ 0 h 397322"/>
                  <a:gd name="connsiteX3" fmla="*/ 2175214 w 2175214"/>
                  <a:gd name="connsiteY3" fmla="*/ 198661 h 397322"/>
                  <a:gd name="connsiteX4" fmla="*/ 2175214 w 2175214"/>
                  <a:gd name="connsiteY4" fmla="*/ 198661 h 397322"/>
                  <a:gd name="connsiteX5" fmla="*/ 1976553 w 2175214"/>
                  <a:gd name="connsiteY5" fmla="*/ 397322 h 397322"/>
                  <a:gd name="connsiteX6" fmla="*/ 1077999 w 2175214"/>
                  <a:gd name="connsiteY6" fmla="*/ 296689 h 397322"/>
                  <a:gd name="connsiteX7" fmla="*/ 198661 w 2175214"/>
                  <a:gd name="connsiteY7" fmla="*/ 397322 h 397322"/>
                  <a:gd name="connsiteX8" fmla="*/ 0 w 2175214"/>
                  <a:gd name="connsiteY8" fmla="*/ 198661 h 397322"/>
                  <a:gd name="connsiteX0" fmla="*/ 0 w 2175214"/>
                  <a:gd name="connsiteY0" fmla="*/ 262699 h 461360"/>
                  <a:gd name="connsiteX1" fmla="*/ 198661 w 2175214"/>
                  <a:gd name="connsiteY1" fmla="*/ 64038 h 461360"/>
                  <a:gd name="connsiteX2" fmla="*/ 1077999 w 2175214"/>
                  <a:gd name="connsiteY2" fmla="*/ 0 h 461360"/>
                  <a:gd name="connsiteX3" fmla="*/ 1976553 w 2175214"/>
                  <a:gd name="connsiteY3" fmla="*/ 64038 h 461360"/>
                  <a:gd name="connsiteX4" fmla="*/ 2175214 w 2175214"/>
                  <a:gd name="connsiteY4" fmla="*/ 262699 h 461360"/>
                  <a:gd name="connsiteX5" fmla="*/ 2175214 w 2175214"/>
                  <a:gd name="connsiteY5" fmla="*/ 262699 h 461360"/>
                  <a:gd name="connsiteX6" fmla="*/ 1976553 w 2175214"/>
                  <a:gd name="connsiteY6" fmla="*/ 461360 h 461360"/>
                  <a:gd name="connsiteX7" fmla="*/ 1077999 w 2175214"/>
                  <a:gd name="connsiteY7" fmla="*/ 360727 h 461360"/>
                  <a:gd name="connsiteX8" fmla="*/ 198661 w 2175214"/>
                  <a:gd name="connsiteY8" fmla="*/ 461360 h 461360"/>
                  <a:gd name="connsiteX9" fmla="*/ 0 w 2175214"/>
                  <a:gd name="connsiteY9" fmla="*/ 262699 h 461360"/>
                  <a:gd name="connsiteX0" fmla="*/ 0 w 2175214"/>
                  <a:gd name="connsiteY0" fmla="*/ 262920 h 461581"/>
                  <a:gd name="connsiteX1" fmla="*/ 198661 w 2175214"/>
                  <a:gd name="connsiteY1" fmla="*/ 64259 h 461581"/>
                  <a:gd name="connsiteX2" fmla="*/ 1077999 w 2175214"/>
                  <a:gd name="connsiteY2" fmla="*/ 221 h 461581"/>
                  <a:gd name="connsiteX3" fmla="*/ 1976553 w 2175214"/>
                  <a:gd name="connsiteY3" fmla="*/ 64259 h 461581"/>
                  <a:gd name="connsiteX4" fmla="*/ 2175214 w 2175214"/>
                  <a:gd name="connsiteY4" fmla="*/ 262920 h 461581"/>
                  <a:gd name="connsiteX5" fmla="*/ 2175214 w 2175214"/>
                  <a:gd name="connsiteY5" fmla="*/ 262920 h 461581"/>
                  <a:gd name="connsiteX6" fmla="*/ 1976553 w 2175214"/>
                  <a:gd name="connsiteY6" fmla="*/ 461581 h 461581"/>
                  <a:gd name="connsiteX7" fmla="*/ 1077999 w 2175214"/>
                  <a:gd name="connsiteY7" fmla="*/ 360948 h 461581"/>
                  <a:gd name="connsiteX8" fmla="*/ 198661 w 2175214"/>
                  <a:gd name="connsiteY8" fmla="*/ 461581 h 461581"/>
                  <a:gd name="connsiteX9" fmla="*/ 0 w 2175214"/>
                  <a:gd name="connsiteY9" fmla="*/ 262920 h 461581"/>
                  <a:gd name="connsiteX0" fmla="*/ 0 w 2175214"/>
                  <a:gd name="connsiteY0" fmla="*/ 262965 h 461626"/>
                  <a:gd name="connsiteX1" fmla="*/ 198661 w 2175214"/>
                  <a:gd name="connsiteY1" fmla="*/ 64304 h 461626"/>
                  <a:gd name="connsiteX2" fmla="*/ 1077999 w 2175214"/>
                  <a:gd name="connsiteY2" fmla="*/ 266 h 461626"/>
                  <a:gd name="connsiteX3" fmla="*/ 1976553 w 2175214"/>
                  <a:gd name="connsiteY3" fmla="*/ 64304 h 461626"/>
                  <a:gd name="connsiteX4" fmla="*/ 2175214 w 2175214"/>
                  <a:gd name="connsiteY4" fmla="*/ 262965 h 461626"/>
                  <a:gd name="connsiteX5" fmla="*/ 2175214 w 2175214"/>
                  <a:gd name="connsiteY5" fmla="*/ 262965 h 461626"/>
                  <a:gd name="connsiteX6" fmla="*/ 1976553 w 2175214"/>
                  <a:gd name="connsiteY6" fmla="*/ 461626 h 461626"/>
                  <a:gd name="connsiteX7" fmla="*/ 1077999 w 2175214"/>
                  <a:gd name="connsiteY7" fmla="*/ 360993 h 461626"/>
                  <a:gd name="connsiteX8" fmla="*/ 198661 w 2175214"/>
                  <a:gd name="connsiteY8" fmla="*/ 461626 h 461626"/>
                  <a:gd name="connsiteX9" fmla="*/ 0 w 2175214"/>
                  <a:gd name="connsiteY9" fmla="*/ 262965 h 461626"/>
                  <a:gd name="connsiteX0" fmla="*/ 0 w 2175214"/>
                  <a:gd name="connsiteY0" fmla="*/ 262921 h 461582"/>
                  <a:gd name="connsiteX1" fmla="*/ 198661 w 2175214"/>
                  <a:gd name="connsiteY1" fmla="*/ 64260 h 461582"/>
                  <a:gd name="connsiteX2" fmla="*/ 1077999 w 2175214"/>
                  <a:gd name="connsiteY2" fmla="*/ 222 h 461582"/>
                  <a:gd name="connsiteX3" fmla="*/ 1976553 w 2175214"/>
                  <a:gd name="connsiteY3" fmla="*/ 72649 h 461582"/>
                  <a:gd name="connsiteX4" fmla="*/ 2175214 w 2175214"/>
                  <a:gd name="connsiteY4" fmla="*/ 262921 h 461582"/>
                  <a:gd name="connsiteX5" fmla="*/ 2175214 w 2175214"/>
                  <a:gd name="connsiteY5" fmla="*/ 262921 h 461582"/>
                  <a:gd name="connsiteX6" fmla="*/ 1976553 w 2175214"/>
                  <a:gd name="connsiteY6" fmla="*/ 461582 h 461582"/>
                  <a:gd name="connsiteX7" fmla="*/ 1077999 w 2175214"/>
                  <a:gd name="connsiteY7" fmla="*/ 360949 h 461582"/>
                  <a:gd name="connsiteX8" fmla="*/ 198661 w 2175214"/>
                  <a:gd name="connsiteY8" fmla="*/ 461582 h 461582"/>
                  <a:gd name="connsiteX9" fmla="*/ 0 w 2175214"/>
                  <a:gd name="connsiteY9" fmla="*/ 262921 h 461582"/>
                  <a:gd name="connsiteX0" fmla="*/ 0 w 2175214"/>
                  <a:gd name="connsiteY0" fmla="*/ 262921 h 461582"/>
                  <a:gd name="connsiteX1" fmla="*/ 198661 w 2175214"/>
                  <a:gd name="connsiteY1" fmla="*/ 64260 h 461582"/>
                  <a:gd name="connsiteX2" fmla="*/ 1077999 w 2175214"/>
                  <a:gd name="connsiteY2" fmla="*/ 222 h 461582"/>
                  <a:gd name="connsiteX3" fmla="*/ 1976553 w 2175214"/>
                  <a:gd name="connsiteY3" fmla="*/ 72649 h 461582"/>
                  <a:gd name="connsiteX4" fmla="*/ 2175214 w 2175214"/>
                  <a:gd name="connsiteY4" fmla="*/ 262921 h 461582"/>
                  <a:gd name="connsiteX5" fmla="*/ 2175214 w 2175214"/>
                  <a:gd name="connsiteY5" fmla="*/ 262921 h 461582"/>
                  <a:gd name="connsiteX6" fmla="*/ 1976553 w 2175214"/>
                  <a:gd name="connsiteY6" fmla="*/ 461582 h 461582"/>
                  <a:gd name="connsiteX7" fmla="*/ 1077999 w 2175214"/>
                  <a:gd name="connsiteY7" fmla="*/ 360949 h 461582"/>
                  <a:gd name="connsiteX8" fmla="*/ 198661 w 2175214"/>
                  <a:gd name="connsiteY8" fmla="*/ 461582 h 461582"/>
                  <a:gd name="connsiteX9" fmla="*/ 0 w 2175214"/>
                  <a:gd name="connsiteY9" fmla="*/ 262921 h 461582"/>
                  <a:gd name="connsiteX0" fmla="*/ 0 w 2175214"/>
                  <a:gd name="connsiteY0" fmla="*/ 262921 h 461582"/>
                  <a:gd name="connsiteX1" fmla="*/ 198661 w 2175214"/>
                  <a:gd name="connsiteY1" fmla="*/ 64260 h 461582"/>
                  <a:gd name="connsiteX2" fmla="*/ 1077999 w 2175214"/>
                  <a:gd name="connsiteY2" fmla="*/ 222 h 461582"/>
                  <a:gd name="connsiteX3" fmla="*/ 1976553 w 2175214"/>
                  <a:gd name="connsiteY3" fmla="*/ 72649 h 461582"/>
                  <a:gd name="connsiteX4" fmla="*/ 2175214 w 2175214"/>
                  <a:gd name="connsiteY4" fmla="*/ 262921 h 461582"/>
                  <a:gd name="connsiteX5" fmla="*/ 2175214 w 2175214"/>
                  <a:gd name="connsiteY5" fmla="*/ 262921 h 461582"/>
                  <a:gd name="connsiteX6" fmla="*/ 1976553 w 2175214"/>
                  <a:gd name="connsiteY6" fmla="*/ 461582 h 461582"/>
                  <a:gd name="connsiteX7" fmla="*/ 1077999 w 2175214"/>
                  <a:gd name="connsiteY7" fmla="*/ 360949 h 461582"/>
                  <a:gd name="connsiteX8" fmla="*/ 198661 w 2175214"/>
                  <a:gd name="connsiteY8" fmla="*/ 461582 h 461582"/>
                  <a:gd name="connsiteX9" fmla="*/ 0 w 2175214"/>
                  <a:gd name="connsiteY9" fmla="*/ 262921 h 461582"/>
                  <a:gd name="connsiteX0" fmla="*/ 0 w 2175214"/>
                  <a:gd name="connsiteY0" fmla="*/ 262699 h 461360"/>
                  <a:gd name="connsiteX1" fmla="*/ 198661 w 2175214"/>
                  <a:gd name="connsiteY1" fmla="*/ 64038 h 461360"/>
                  <a:gd name="connsiteX2" fmla="*/ 1077999 w 2175214"/>
                  <a:gd name="connsiteY2" fmla="*/ 0 h 461360"/>
                  <a:gd name="connsiteX3" fmla="*/ 1976553 w 2175214"/>
                  <a:gd name="connsiteY3" fmla="*/ 72427 h 461360"/>
                  <a:gd name="connsiteX4" fmla="*/ 2175214 w 2175214"/>
                  <a:gd name="connsiteY4" fmla="*/ 262699 h 461360"/>
                  <a:gd name="connsiteX5" fmla="*/ 2175214 w 2175214"/>
                  <a:gd name="connsiteY5" fmla="*/ 262699 h 461360"/>
                  <a:gd name="connsiteX6" fmla="*/ 1976553 w 2175214"/>
                  <a:gd name="connsiteY6" fmla="*/ 461360 h 461360"/>
                  <a:gd name="connsiteX7" fmla="*/ 1077999 w 2175214"/>
                  <a:gd name="connsiteY7" fmla="*/ 360727 h 461360"/>
                  <a:gd name="connsiteX8" fmla="*/ 198661 w 2175214"/>
                  <a:gd name="connsiteY8" fmla="*/ 461360 h 461360"/>
                  <a:gd name="connsiteX9" fmla="*/ 0 w 2175214"/>
                  <a:gd name="connsiteY9" fmla="*/ 262699 h 461360"/>
                  <a:gd name="connsiteX0" fmla="*/ 0 w 2175214"/>
                  <a:gd name="connsiteY0" fmla="*/ 264442 h 463103"/>
                  <a:gd name="connsiteX1" fmla="*/ 198661 w 2175214"/>
                  <a:gd name="connsiteY1" fmla="*/ 65781 h 463103"/>
                  <a:gd name="connsiteX2" fmla="*/ 1077999 w 2175214"/>
                  <a:gd name="connsiteY2" fmla="*/ 1743 h 463103"/>
                  <a:gd name="connsiteX3" fmla="*/ 1976553 w 2175214"/>
                  <a:gd name="connsiteY3" fmla="*/ 74170 h 463103"/>
                  <a:gd name="connsiteX4" fmla="*/ 2175214 w 2175214"/>
                  <a:gd name="connsiteY4" fmla="*/ 264442 h 463103"/>
                  <a:gd name="connsiteX5" fmla="*/ 2175214 w 2175214"/>
                  <a:gd name="connsiteY5" fmla="*/ 264442 h 463103"/>
                  <a:gd name="connsiteX6" fmla="*/ 1976553 w 2175214"/>
                  <a:gd name="connsiteY6" fmla="*/ 463103 h 463103"/>
                  <a:gd name="connsiteX7" fmla="*/ 1077999 w 2175214"/>
                  <a:gd name="connsiteY7" fmla="*/ 362470 h 463103"/>
                  <a:gd name="connsiteX8" fmla="*/ 198661 w 2175214"/>
                  <a:gd name="connsiteY8" fmla="*/ 463103 h 463103"/>
                  <a:gd name="connsiteX9" fmla="*/ 0 w 2175214"/>
                  <a:gd name="connsiteY9" fmla="*/ 264442 h 463103"/>
                  <a:gd name="connsiteX0" fmla="*/ 0 w 2175214"/>
                  <a:gd name="connsiteY0" fmla="*/ 262699 h 461360"/>
                  <a:gd name="connsiteX1" fmla="*/ 198661 w 2175214"/>
                  <a:gd name="connsiteY1" fmla="*/ 64038 h 461360"/>
                  <a:gd name="connsiteX2" fmla="*/ 1077999 w 2175214"/>
                  <a:gd name="connsiteY2" fmla="*/ 0 h 461360"/>
                  <a:gd name="connsiteX3" fmla="*/ 1976553 w 2175214"/>
                  <a:gd name="connsiteY3" fmla="*/ 72427 h 461360"/>
                  <a:gd name="connsiteX4" fmla="*/ 2175214 w 2175214"/>
                  <a:gd name="connsiteY4" fmla="*/ 262699 h 461360"/>
                  <a:gd name="connsiteX5" fmla="*/ 2175214 w 2175214"/>
                  <a:gd name="connsiteY5" fmla="*/ 262699 h 461360"/>
                  <a:gd name="connsiteX6" fmla="*/ 1976553 w 2175214"/>
                  <a:gd name="connsiteY6" fmla="*/ 461360 h 461360"/>
                  <a:gd name="connsiteX7" fmla="*/ 1077999 w 2175214"/>
                  <a:gd name="connsiteY7" fmla="*/ 360727 h 461360"/>
                  <a:gd name="connsiteX8" fmla="*/ 198661 w 2175214"/>
                  <a:gd name="connsiteY8" fmla="*/ 461360 h 461360"/>
                  <a:gd name="connsiteX9" fmla="*/ 0 w 2175214"/>
                  <a:gd name="connsiteY9" fmla="*/ 262699 h 461360"/>
                  <a:gd name="connsiteX0" fmla="*/ 0 w 2175214"/>
                  <a:gd name="connsiteY0" fmla="*/ 262699 h 461360"/>
                  <a:gd name="connsiteX1" fmla="*/ 198661 w 2175214"/>
                  <a:gd name="connsiteY1" fmla="*/ 64038 h 461360"/>
                  <a:gd name="connsiteX2" fmla="*/ 1077999 w 2175214"/>
                  <a:gd name="connsiteY2" fmla="*/ 0 h 461360"/>
                  <a:gd name="connsiteX3" fmla="*/ 1976553 w 2175214"/>
                  <a:gd name="connsiteY3" fmla="*/ 72427 h 461360"/>
                  <a:gd name="connsiteX4" fmla="*/ 2175214 w 2175214"/>
                  <a:gd name="connsiteY4" fmla="*/ 262699 h 461360"/>
                  <a:gd name="connsiteX5" fmla="*/ 2175214 w 2175214"/>
                  <a:gd name="connsiteY5" fmla="*/ 262699 h 461360"/>
                  <a:gd name="connsiteX6" fmla="*/ 1976553 w 2175214"/>
                  <a:gd name="connsiteY6" fmla="*/ 461360 h 461360"/>
                  <a:gd name="connsiteX7" fmla="*/ 1077999 w 2175214"/>
                  <a:gd name="connsiteY7" fmla="*/ 360727 h 461360"/>
                  <a:gd name="connsiteX8" fmla="*/ 198661 w 2175214"/>
                  <a:gd name="connsiteY8" fmla="*/ 461360 h 461360"/>
                  <a:gd name="connsiteX9" fmla="*/ 0 w 2175214"/>
                  <a:gd name="connsiteY9" fmla="*/ 262699 h 4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75214" h="461360">
                    <a:moveTo>
                      <a:pt x="0" y="262699"/>
                    </a:moveTo>
                    <a:cubicBezTo>
                      <a:pt x="0" y="152982"/>
                      <a:pt x="88944" y="64038"/>
                      <a:pt x="198661" y="64038"/>
                    </a:cubicBezTo>
                    <a:cubicBezTo>
                      <a:pt x="516941" y="20321"/>
                      <a:pt x="793275" y="1772"/>
                      <a:pt x="1077999" y="0"/>
                    </a:cubicBezTo>
                    <a:cubicBezTo>
                      <a:pt x="1478185" y="21346"/>
                      <a:pt x="1685424" y="42692"/>
                      <a:pt x="1976553" y="72427"/>
                    </a:cubicBezTo>
                    <a:cubicBezTo>
                      <a:pt x="2086270" y="72427"/>
                      <a:pt x="2175214" y="152982"/>
                      <a:pt x="2175214" y="262699"/>
                    </a:cubicBezTo>
                    <a:lnTo>
                      <a:pt x="2175214" y="262699"/>
                    </a:lnTo>
                    <a:cubicBezTo>
                      <a:pt x="2175214" y="372416"/>
                      <a:pt x="2086270" y="461360"/>
                      <a:pt x="1976553" y="461360"/>
                    </a:cubicBezTo>
                    <a:cubicBezTo>
                      <a:pt x="1702202" y="402649"/>
                      <a:pt x="1394295" y="360715"/>
                      <a:pt x="1077999" y="360727"/>
                    </a:cubicBezTo>
                    <a:cubicBezTo>
                      <a:pt x="784886" y="343937"/>
                      <a:pt x="491774" y="385871"/>
                      <a:pt x="198661" y="461360"/>
                    </a:cubicBezTo>
                    <a:cubicBezTo>
                      <a:pt x="88944" y="461360"/>
                      <a:pt x="0" y="372416"/>
                      <a:pt x="0" y="262699"/>
                    </a:cubicBezTo>
                    <a:close/>
                  </a:path>
                </a:pathLst>
              </a:custGeom>
              <a:solidFill>
                <a:srgbClr val="E98601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Isosceles Triangle 12">
                <a:extLst>
                  <a:ext uri="{FF2B5EF4-FFF2-40B4-BE49-F238E27FC236}">
                    <a16:creationId xmlns:a16="http://schemas.microsoft.com/office/drawing/2014/main" id="{09E39FA6-1729-4294-9CF7-F39576B7C9D3}"/>
                  </a:ext>
                </a:extLst>
              </p:cNvPr>
              <p:cNvSpPr/>
              <p:nvPr/>
            </p:nvSpPr>
            <p:spPr>
              <a:xfrm rot="10800000">
                <a:off x="9262287" y="3411434"/>
                <a:ext cx="1869902" cy="2193248"/>
              </a:xfrm>
              <a:custGeom>
                <a:avLst/>
                <a:gdLst>
                  <a:gd name="connsiteX0" fmla="*/ 0 w 1882259"/>
                  <a:gd name="connsiteY0" fmla="*/ 2358661 h 2358661"/>
                  <a:gd name="connsiteX1" fmla="*/ 941130 w 1882259"/>
                  <a:gd name="connsiteY1" fmla="*/ 0 h 2358661"/>
                  <a:gd name="connsiteX2" fmla="*/ 1882259 w 1882259"/>
                  <a:gd name="connsiteY2" fmla="*/ 2358661 h 2358661"/>
                  <a:gd name="connsiteX3" fmla="*/ 0 w 1882259"/>
                  <a:gd name="connsiteY3" fmla="*/ 2358661 h 2358661"/>
                  <a:gd name="connsiteX0" fmla="*/ 0 w 1882259"/>
                  <a:gd name="connsiteY0" fmla="*/ 2358661 h 2538783"/>
                  <a:gd name="connsiteX1" fmla="*/ 941130 w 1882259"/>
                  <a:gd name="connsiteY1" fmla="*/ 0 h 2538783"/>
                  <a:gd name="connsiteX2" fmla="*/ 1882259 w 1882259"/>
                  <a:gd name="connsiteY2" fmla="*/ 2358661 h 2538783"/>
                  <a:gd name="connsiteX3" fmla="*/ 915338 w 1882259"/>
                  <a:gd name="connsiteY3" fmla="*/ 2538783 h 2538783"/>
                  <a:gd name="connsiteX4" fmla="*/ 0 w 1882259"/>
                  <a:gd name="connsiteY4" fmla="*/ 2358661 h 2538783"/>
                  <a:gd name="connsiteX0" fmla="*/ 0 w 1882259"/>
                  <a:gd name="connsiteY0" fmla="*/ 2358661 h 2538858"/>
                  <a:gd name="connsiteX1" fmla="*/ 941130 w 1882259"/>
                  <a:gd name="connsiteY1" fmla="*/ 0 h 2538858"/>
                  <a:gd name="connsiteX2" fmla="*/ 1882259 w 1882259"/>
                  <a:gd name="connsiteY2" fmla="*/ 2358661 h 2538858"/>
                  <a:gd name="connsiteX3" fmla="*/ 915338 w 1882259"/>
                  <a:gd name="connsiteY3" fmla="*/ 2538783 h 2538858"/>
                  <a:gd name="connsiteX4" fmla="*/ 0 w 1882259"/>
                  <a:gd name="connsiteY4" fmla="*/ 2358661 h 2538858"/>
                  <a:gd name="connsiteX0" fmla="*/ 0 w 1882259"/>
                  <a:gd name="connsiteY0" fmla="*/ 2358661 h 2538858"/>
                  <a:gd name="connsiteX1" fmla="*/ 941130 w 1882259"/>
                  <a:gd name="connsiteY1" fmla="*/ 0 h 2538858"/>
                  <a:gd name="connsiteX2" fmla="*/ 1882259 w 1882259"/>
                  <a:gd name="connsiteY2" fmla="*/ 2358661 h 2538858"/>
                  <a:gd name="connsiteX3" fmla="*/ 915338 w 1882259"/>
                  <a:gd name="connsiteY3" fmla="*/ 2538783 h 2538858"/>
                  <a:gd name="connsiteX4" fmla="*/ 0 w 1882259"/>
                  <a:gd name="connsiteY4" fmla="*/ 2358661 h 2538858"/>
                  <a:gd name="connsiteX0" fmla="*/ 0 w 1882259"/>
                  <a:gd name="connsiteY0" fmla="*/ 2358661 h 2538858"/>
                  <a:gd name="connsiteX1" fmla="*/ 941130 w 1882259"/>
                  <a:gd name="connsiteY1" fmla="*/ 0 h 2538858"/>
                  <a:gd name="connsiteX2" fmla="*/ 1882259 w 1882259"/>
                  <a:gd name="connsiteY2" fmla="*/ 2358661 h 2538858"/>
                  <a:gd name="connsiteX3" fmla="*/ 915338 w 1882259"/>
                  <a:gd name="connsiteY3" fmla="*/ 2538783 h 2538858"/>
                  <a:gd name="connsiteX4" fmla="*/ 0 w 1882259"/>
                  <a:gd name="connsiteY4" fmla="*/ 2358661 h 2538858"/>
                  <a:gd name="connsiteX0" fmla="*/ 0 w 1882259"/>
                  <a:gd name="connsiteY0" fmla="*/ 2358661 h 2538971"/>
                  <a:gd name="connsiteX1" fmla="*/ 941130 w 1882259"/>
                  <a:gd name="connsiteY1" fmla="*/ 0 h 2538971"/>
                  <a:gd name="connsiteX2" fmla="*/ 1882259 w 1882259"/>
                  <a:gd name="connsiteY2" fmla="*/ 2358661 h 2538971"/>
                  <a:gd name="connsiteX3" fmla="*/ 915338 w 1882259"/>
                  <a:gd name="connsiteY3" fmla="*/ 2538783 h 2538971"/>
                  <a:gd name="connsiteX4" fmla="*/ 0 w 1882259"/>
                  <a:gd name="connsiteY4" fmla="*/ 2358661 h 2538971"/>
                  <a:gd name="connsiteX0" fmla="*/ 0 w 1882259"/>
                  <a:gd name="connsiteY0" fmla="*/ 2358661 h 2538933"/>
                  <a:gd name="connsiteX1" fmla="*/ 941130 w 1882259"/>
                  <a:gd name="connsiteY1" fmla="*/ 0 h 2538933"/>
                  <a:gd name="connsiteX2" fmla="*/ 1882259 w 1882259"/>
                  <a:gd name="connsiteY2" fmla="*/ 2358661 h 2538933"/>
                  <a:gd name="connsiteX3" fmla="*/ 915338 w 1882259"/>
                  <a:gd name="connsiteY3" fmla="*/ 2538783 h 2538933"/>
                  <a:gd name="connsiteX4" fmla="*/ 0 w 1882259"/>
                  <a:gd name="connsiteY4" fmla="*/ 2358661 h 2538933"/>
                  <a:gd name="connsiteX0" fmla="*/ 0 w 1882259"/>
                  <a:gd name="connsiteY0" fmla="*/ 2358661 h 2538933"/>
                  <a:gd name="connsiteX1" fmla="*/ 941130 w 1882259"/>
                  <a:gd name="connsiteY1" fmla="*/ 0 h 2538933"/>
                  <a:gd name="connsiteX2" fmla="*/ 1882259 w 1882259"/>
                  <a:gd name="connsiteY2" fmla="*/ 2358661 h 2538933"/>
                  <a:gd name="connsiteX3" fmla="*/ 915338 w 1882259"/>
                  <a:gd name="connsiteY3" fmla="*/ 2538783 h 2538933"/>
                  <a:gd name="connsiteX4" fmla="*/ 0 w 1882259"/>
                  <a:gd name="connsiteY4" fmla="*/ 2358661 h 253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2259" h="2538933">
                    <a:moveTo>
                      <a:pt x="0" y="2358661"/>
                    </a:moveTo>
                    <a:lnTo>
                      <a:pt x="941130" y="0"/>
                    </a:lnTo>
                    <a:lnTo>
                      <a:pt x="1882259" y="2358661"/>
                    </a:lnTo>
                    <a:cubicBezTo>
                      <a:pt x="1574020" y="2470012"/>
                      <a:pt x="1223408" y="2533545"/>
                      <a:pt x="915338" y="2538783"/>
                    </a:cubicBezTo>
                    <a:cubicBezTo>
                      <a:pt x="578289" y="2542359"/>
                      <a:pt x="273177" y="2482318"/>
                      <a:pt x="0" y="2358661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F7C37C7-A46D-4D76-8331-983074E99D44}"/>
                </a:ext>
              </a:extLst>
            </p:cNvPr>
            <p:cNvSpPr/>
            <p:nvPr/>
          </p:nvSpPr>
          <p:spPr>
            <a:xfrm>
              <a:off x="9389100" y="3016995"/>
              <a:ext cx="510032" cy="493091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BD0B282-57B7-4399-8A7B-A91B03CF4F10}"/>
                </a:ext>
              </a:extLst>
            </p:cNvPr>
            <p:cNvSpPr/>
            <p:nvPr/>
          </p:nvSpPr>
          <p:spPr>
            <a:xfrm>
              <a:off x="10184235" y="3630200"/>
              <a:ext cx="362344" cy="350309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BF6B78F-B7ED-412B-B8EE-811C058CBA8C}"/>
                </a:ext>
              </a:extLst>
            </p:cNvPr>
            <p:cNvSpPr/>
            <p:nvPr/>
          </p:nvSpPr>
          <p:spPr>
            <a:xfrm>
              <a:off x="9297527" y="3886949"/>
              <a:ext cx="454873" cy="439765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870D77-60C8-4500-B355-DE632C8AFF56}"/>
                </a:ext>
              </a:extLst>
            </p:cNvPr>
            <p:cNvSpPr/>
            <p:nvPr/>
          </p:nvSpPr>
          <p:spPr>
            <a:xfrm>
              <a:off x="9443792" y="3584854"/>
              <a:ext cx="146109" cy="141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EB8314C-435D-4803-869B-F48E9184C8C5}"/>
                </a:ext>
              </a:extLst>
            </p:cNvPr>
            <p:cNvSpPr/>
            <p:nvPr/>
          </p:nvSpPr>
          <p:spPr>
            <a:xfrm>
              <a:off x="9780580" y="3694179"/>
              <a:ext cx="146109" cy="141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474EEAE-9E83-4DF6-8E82-D10D19FE4435}"/>
                </a:ext>
              </a:extLst>
            </p:cNvPr>
            <p:cNvSpPr/>
            <p:nvPr/>
          </p:nvSpPr>
          <p:spPr>
            <a:xfrm>
              <a:off x="10045576" y="3358165"/>
              <a:ext cx="146109" cy="141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ABF874C-0F41-46FE-B5D8-9AF912B8BEFB}"/>
                </a:ext>
              </a:extLst>
            </p:cNvPr>
            <p:cNvSpPr/>
            <p:nvPr/>
          </p:nvSpPr>
          <p:spPr>
            <a:xfrm>
              <a:off x="9983029" y="3994674"/>
              <a:ext cx="146109" cy="141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BC59780-C3F2-4050-898D-F8DB3404F0B9}"/>
                </a:ext>
              </a:extLst>
            </p:cNvPr>
            <p:cNvSpPr/>
            <p:nvPr/>
          </p:nvSpPr>
          <p:spPr>
            <a:xfrm>
              <a:off x="9151418" y="4477698"/>
              <a:ext cx="146109" cy="141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45069C-A66C-435B-8A7E-0BAC201A4426}"/>
              </a:ext>
            </a:extLst>
          </p:cNvPr>
          <p:cNvGrpSpPr/>
          <p:nvPr/>
        </p:nvGrpSpPr>
        <p:grpSpPr>
          <a:xfrm>
            <a:off x="969526" y="732721"/>
            <a:ext cx="959637" cy="1745562"/>
            <a:chOff x="8318841" y="2512042"/>
            <a:chExt cx="1279516" cy="2327416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4C265FD7-8529-4B55-9808-A62219EF5F77}"/>
                </a:ext>
              </a:extLst>
            </p:cNvPr>
            <p:cNvSpPr/>
            <p:nvPr/>
          </p:nvSpPr>
          <p:spPr>
            <a:xfrm>
              <a:off x="9139198" y="2512042"/>
              <a:ext cx="199434" cy="551571"/>
            </a:xfrm>
            <a:prstGeom prst="diagStripe">
              <a:avLst>
                <a:gd name="adj" fmla="val 51521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D6FAA-6186-48D1-AAC5-646F3223FB34}"/>
                </a:ext>
              </a:extLst>
            </p:cNvPr>
            <p:cNvSpPr/>
            <p:nvPr/>
          </p:nvSpPr>
          <p:spPr>
            <a:xfrm>
              <a:off x="8323851" y="2944555"/>
              <a:ext cx="1269495" cy="1894903"/>
            </a:xfrm>
            <a:custGeom>
              <a:avLst/>
              <a:gdLst>
                <a:gd name="connsiteX0" fmla="*/ 0 w 1410054"/>
                <a:gd name="connsiteY0" fmla="*/ 0 h 2208776"/>
                <a:gd name="connsiteX1" fmla="*/ 1410054 w 1410054"/>
                <a:gd name="connsiteY1" fmla="*/ 0 h 2208776"/>
                <a:gd name="connsiteX2" fmla="*/ 1410054 w 1410054"/>
                <a:gd name="connsiteY2" fmla="*/ 2208776 h 2208776"/>
                <a:gd name="connsiteX3" fmla="*/ 0 w 1410054"/>
                <a:gd name="connsiteY3" fmla="*/ 2208776 h 2208776"/>
                <a:gd name="connsiteX4" fmla="*/ 0 w 1410054"/>
                <a:gd name="connsiteY4" fmla="*/ 0 h 2208776"/>
                <a:gd name="connsiteX0" fmla="*/ 0 w 1410054"/>
                <a:gd name="connsiteY0" fmla="*/ 0 h 2208776"/>
                <a:gd name="connsiteX1" fmla="*/ 1410054 w 1410054"/>
                <a:gd name="connsiteY1" fmla="*/ 0 h 2208776"/>
                <a:gd name="connsiteX2" fmla="*/ 1309386 w 1410054"/>
                <a:gd name="connsiteY2" fmla="*/ 2208776 h 2208776"/>
                <a:gd name="connsiteX3" fmla="*/ 0 w 1410054"/>
                <a:gd name="connsiteY3" fmla="*/ 2208776 h 2208776"/>
                <a:gd name="connsiteX4" fmla="*/ 0 w 1410054"/>
                <a:gd name="connsiteY4" fmla="*/ 0 h 2208776"/>
                <a:gd name="connsiteX0" fmla="*/ 0 w 1410054"/>
                <a:gd name="connsiteY0" fmla="*/ 0 h 2208776"/>
                <a:gd name="connsiteX1" fmla="*/ 1410054 w 1410054"/>
                <a:gd name="connsiteY1" fmla="*/ 0 h 2208776"/>
                <a:gd name="connsiteX2" fmla="*/ 1309386 w 1410054"/>
                <a:gd name="connsiteY2" fmla="*/ 2208776 h 2208776"/>
                <a:gd name="connsiteX3" fmla="*/ 75501 w 1410054"/>
                <a:gd name="connsiteY3" fmla="*/ 2208776 h 2208776"/>
                <a:gd name="connsiteX4" fmla="*/ 0 w 1410054"/>
                <a:gd name="connsiteY4" fmla="*/ 0 h 220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0054" h="2208776">
                  <a:moveTo>
                    <a:pt x="0" y="0"/>
                  </a:moveTo>
                  <a:lnTo>
                    <a:pt x="1410054" y="0"/>
                  </a:lnTo>
                  <a:lnTo>
                    <a:pt x="1309386" y="2208776"/>
                  </a:lnTo>
                  <a:lnTo>
                    <a:pt x="75501" y="220877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2929">
                    <a:shade val="30000"/>
                    <a:satMod val="115000"/>
                  </a:srgbClr>
                </a:gs>
                <a:gs pos="50000">
                  <a:srgbClr val="FF2929">
                    <a:shade val="67500"/>
                    <a:satMod val="115000"/>
                  </a:srgbClr>
                </a:gs>
                <a:gs pos="100000">
                  <a:srgbClr val="FF292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15A222B-B703-44B9-800A-9B27CB0134C4}"/>
                </a:ext>
              </a:extLst>
            </p:cNvPr>
            <p:cNvSpPr/>
            <p:nvPr/>
          </p:nvSpPr>
          <p:spPr>
            <a:xfrm>
              <a:off x="8318841" y="2944190"/>
              <a:ext cx="1279516" cy="134779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6234F2B-0D98-4C9C-B368-B48CB8FEC136}"/>
                </a:ext>
              </a:extLst>
            </p:cNvPr>
            <p:cNvSpPr/>
            <p:nvPr/>
          </p:nvSpPr>
          <p:spPr>
            <a:xfrm>
              <a:off x="8440877" y="2787828"/>
              <a:ext cx="1035442" cy="156179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A05973B-406B-45F7-ADD1-3A7077A083AA}"/>
              </a:ext>
            </a:extLst>
          </p:cNvPr>
          <p:cNvSpPr/>
          <p:nvPr/>
        </p:nvSpPr>
        <p:spPr>
          <a:xfrm>
            <a:off x="455207" y="2029447"/>
            <a:ext cx="2747201" cy="992579"/>
          </a:xfrm>
          <a:prstGeom prst="rect">
            <a:avLst/>
          </a:prstGeom>
        </p:spPr>
        <p:txBody>
          <a:bodyPr wrap="square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SNACK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53F36F-3E34-485E-A85A-271F4B9D5AC1}"/>
              </a:ext>
            </a:extLst>
          </p:cNvPr>
          <p:cNvGrpSpPr/>
          <p:nvPr/>
        </p:nvGrpSpPr>
        <p:grpSpPr>
          <a:xfrm>
            <a:off x="1198126" y="1550178"/>
            <a:ext cx="502418" cy="486426"/>
            <a:chOff x="486562" y="1904302"/>
            <a:chExt cx="2887466" cy="2762524"/>
          </a:xfrm>
        </p:grpSpPr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592E2375-6F71-4CDD-859C-E1153AA2B6C9}"/>
                </a:ext>
              </a:extLst>
            </p:cNvPr>
            <p:cNvSpPr/>
            <p:nvPr/>
          </p:nvSpPr>
          <p:spPr>
            <a:xfrm>
              <a:off x="486562" y="1904302"/>
              <a:ext cx="2887466" cy="2762524"/>
            </a:xfrm>
            <a:prstGeom prst="flowChartConnector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0AD4C9B8-6B89-4BE0-BB4A-9B8D1174B7D0}"/>
                </a:ext>
              </a:extLst>
            </p:cNvPr>
            <p:cNvSpPr/>
            <p:nvPr/>
          </p:nvSpPr>
          <p:spPr>
            <a:xfrm rot="15516692">
              <a:off x="2380387" y="2822022"/>
              <a:ext cx="701842" cy="550188"/>
            </a:xfrm>
            <a:prstGeom prst="triangle">
              <a:avLst/>
            </a:prstGeom>
            <a:solidFill>
              <a:srgbClr val="E2CFCC"/>
            </a:solidFill>
            <a:ln>
              <a:solidFill>
                <a:srgbClr val="E2CFCC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D3C87D49-BDF1-42AC-9892-9B6514E4A59E}"/>
                </a:ext>
              </a:extLst>
            </p:cNvPr>
            <p:cNvSpPr/>
            <p:nvPr/>
          </p:nvSpPr>
          <p:spPr>
            <a:xfrm>
              <a:off x="1134854" y="2544749"/>
              <a:ext cx="1554789" cy="1487513"/>
            </a:xfrm>
            <a:prstGeom prst="flowChartConnector">
              <a:avLst/>
            </a:prstGeom>
            <a:solidFill>
              <a:srgbClr val="E2CFCC"/>
            </a:solidFill>
            <a:ln>
              <a:solidFill>
                <a:srgbClr val="E2CFCC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                                                  </a:t>
              </a:r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6F625CBF-B3A9-401A-9B9D-D143AF82F084}"/>
                </a:ext>
              </a:extLst>
            </p:cNvPr>
            <p:cNvSpPr/>
            <p:nvPr/>
          </p:nvSpPr>
          <p:spPr>
            <a:xfrm rot="4576638">
              <a:off x="732518" y="3189687"/>
              <a:ext cx="701842" cy="550188"/>
            </a:xfrm>
            <a:prstGeom prst="triangle">
              <a:avLst/>
            </a:prstGeom>
            <a:solidFill>
              <a:srgbClr val="E2CFCC"/>
            </a:solidFill>
            <a:ln>
              <a:solidFill>
                <a:srgbClr val="E2CFCC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Moon 116">
              <a:extLst>
                <a:ext uri="{FF2B5EF4-FFF2-40B4-BE49-F238E27FC236}">
                  <a16:creationId xmlns:a16="http://schemas.microsoft.com/office/drawing/2014/main" id="{ACFB9243-00BE-494C-8030-23661EFB2ABA}"/>
                </a:ext>
              </a:extLst>
            </p:cNvPr>
            <p:cNvSpPr/>
            <p:nvPr/>
          </p:nvSpPr>
          <p:spPr>
            <a:xfrm rot="4800000" flipH="1">
              <a:off x="1380169" y="3089175"/>
              <a:ext cx="467506" cy="777395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Moon 117">
              <a:extLst>
                <a:ext uri="{FF2B5EF4-FFF2-40B4-BE49-F238E27FC236}">
                  <a16:creationId xmlns:a16="http://schemas.microsoft.com/office/drawing/2014/main" id="{E8CD6200-EC7E-4700-BD96-D5EAB6046FC6}"/>
                </a:ext>
              </a:extLst>
            </p:cNvPr>
            <p:cNvSpPr/>
            <p:nvPr/>
          </p:nvSpPr>
          <p:spPr>
            <a:xfrm rot="14400000" flipH="1">
              <a:off x="1892758" y="2669921"/>
              <a:ext cx="467506" cy="777395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Moon 118">
              <a:extLst>
                <a:ext uri="{FF2B5EF4-FFF2-40B4-BE49-F238E27FC236}">
                  <a16:creationId xmlns:a16="http://schemas.microsoft.com/office/drawing/2014/main" id="{CA6D4FB0-A4C9-4882-95D3-9D99A719497D}"/>
                </a:ext>
              </a:extLst>
            </p:cNvPr>
            <p:cNvSpPr/>
            <p:nvPr/>
          </p:nvSpPr>
          <p:spPr>
            <a:xfrm rot="21000000" flipH="1">
              <a:off x="1842077" y="3153487"/>
              <a:ext cx="488648" cy="743756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Moon 119">
              <a:extLst>
                <a:ext uri="{FF2B5EF4-FFF2-40B4-BE49-F238E27FC236}">
                  <a16:creationId xmlns:a16="http://schemas.microsoft.com/office/drawing/2014/main" id="{2CF5EA3A-C451-4506-B46C-819F1DEFCEE5}"/>
                </a:ext>
              </a:extLst>
            </p:cNvPr>
            <p:cNvSpPr/>
            <p:nvPr/>
          </p:nvSpPr>
          <p:spPr>
            <a:xfrm rot="9600000" flipH="1">
              <a:off x="1441922" y="2662620"/>
              <a:ext cx="488648" cy="743756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203EB5E2-EA4B-4E79-8BC5-77E4A088AA3B}"/>
              </a:ext>
            </a:extLst>
          </p:cNvPr>
          <p:cNvSpPr/>
          <p:nvPr/>
        </p:nvSpPr>
        <p:spPr>
          <a:xfrm>
            <a:off x="3202407" y="514341"/>
            <a:ext cx="129825" cy="13101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2363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D3344B-F1AB-40E8-9C24-BE91F1E82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00200" y="-501492"/>
            <a:ext cx="6858000" cy="368842"/>
          </a:xfrm>
        </p:spPr>
        <p:txBody>
          <a:bodyPr>
            <a:normAutofit/>
          </a:bodyPr>
          <a:lstStyle/>
          <a:p>
            <a:r>
              <a:rPr lang="en-US" dirty="0"/>
              <a:t>Old logo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9D47E-C2A1-4182-B113-0FF06C2DF9C1}"/>
              </a:ext>
            </a:extLst>
          </p:cNvPr>
          <p:cNvGrpSpPr/>
          <p:nvPr/>
        </p:nvGrpSpPr>
        <p:grpSpPr>
          <a:xfrm>
            <a:off x="455200" y="635585"/>
            <a:ext cx="2747202" cy="2386432"/>
            <a:chOff x="4264532" y="1838045"/>
            <a:chExt cx="3662936" cy="318190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ED4A3F-6262-48F8-894D-3C750F3E8CF6}"/>
                </a:ext>
              </a:extLst>
            </p:cNvPr>
            <p:cNvSpPr/>
            <p:nvPr/>
          </p:nvSpPr>
          <p:spPr>
            <a:xfrm>
              <a:off x="4264533" y="1974421"/>
              <a:ext cx="3662935" cy="1323439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haroni" panose="020B0604020202020204" pitchFamily="2" charset="-79"/>
                  <a:cs typeface="Aharoni" panose="020B0604020202020204" pitchFamily="2" charset="-79"/>
                </a:rPr>
                <a:t>SHACK</a:t>
              </a:r>
              <a:endPara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1C8FF7-82AA-40F4-BE14-081BF4DEA280}"/>
                </a:ext>
              </a:extLst>
            </p:cNvPr>
            <p:cNvGrpSpPr/>
            <p:nvPr/>
          </p:nvGrpSpPr>
          <p:grpSpPr>
            <a:xfrm rot="377059">
              <a:off x="5207161" y="1838045"/>
              <a:ext cx="2541945" cy="2306723"/>
              <a:chOff x="8695856" y="2601724"/>
              <a:chExt cx="2541945" cy="2306723"/>
            </a:xfrm>
          </p:grpSpPr>
          <p:sp>
            <p:nvSpPr>
              <p:cNvPr id="14" name="Flowchart: Merge 13">
                <a:extLst>
                  <a:ext uri="{FF2B5EF4-FFF2-40B4-BE49-F238E27FC236}">
                    <a16:creationId xmlns:a16="http://schemas.microsoft.com/office/drawing/2014/main" id="{652B7F61-F8A5-43E8-BE1A-43DE4F1E23CE}"/>
                  </a:ext>
                </a:extLst>
              </p:cNvPr>
              <p:cNvSpPr/>
              <p:nvPr/>
            </p:nvSpPr>
            <p:spPr>
              <a:xfrm rot="12332634">
                <a:off x="9174922" y="2601724"/>
                <a:ext cx="2062879" cy="226669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000"/>
                  <a:gd name="connsiteY0" fmla="*/ 357 h 10357"/>
                  <a:gd name="connsiteX1" fmla="*/ 5113 w 10000"/>
                  <a:gd name="connsiteY1" fmla="*/ 0 h 10357"/>
                  <a:gd name="connsiteX2" fmla="*/ 10000 w 10000"/>
                  <a:gd name="connsiteY2" fmla="*/ 357 h 10357"/>
                  <a:gd name="connsiteX3" fmla="*/ 5000 w 10000"/>
                  <a:gd name="connsiteY3" fmla="*/ 10357 h 10357"/>
                  <a:gd name="connsiteX4" fmla="*/ 0 w 10000"/>
                  <a:gd name="connsiteY4" fmla="*/ 357 h 10357"/>
                  <a:gd name="connsiteX0" fmla="*/ 0 w 10000"/>
                  <a:gd name="connsiteY0" fmla="*/ 364 h 10364"/>
                  <a:gd name="connsiteX1" fmla="*/ 5113 w 10000"/>
                  <a:gd name="connsiteY1" fmla="*/ 7 h 10364"/>
                  <a:gd name="connsiteX2" fmla="*/ 10000 w 10000"/>
                  <a:gd name="connsiteY2" fmla="*/ 364 h 10364"/>
                  <a:gd name="connsiteX3" fmla="*/ 5000 w 10000"/>
                  <a:gd name="connsiteY3" fmla="*/ 10364 h 10364"/>
                  <a:gd name="connsiteX4" fmla="*/ 0 w 10000"/>
                  <a:gd name="connsiteY4" fmla="*/ 364 h 10364"/>
                  <a:gd name="connsiteX0" fmla="*/ 0 w 10000"/>
                  <a:gd name="connsiteY0" fmla="*/ 364 h 10364"/>
                  <a:gd name="connsiteX1" fmla="*/ 5113 w 10000"/>
                  <a:gd name="connsiteY1" fmla="*/ 7 h 10364"/>
                  <a:gd name="connsiteX2" fmla="*/ 10000 w 10000"/>
                  <a:gd name="connsiteY2" fmla="*/ 364 h 10364"/>
                  <a:gd name="connsiteX3" fmla="*/ 5000 w 10000"/>
                  <a:gd name="connsiteY3" fmla="*/ 10364 h 10364"/>
                  <a:gd name="connsiteX4" fmla="*/ 0 w 10000"/>
                  <a:gd name="connsiteY4" fmla="*/ 364 h 10364"/>
                  <a:gd name="connsiteX0" fmla="*/ 0 w 10000"/>
                  <a:gd name="connsiteY0" fmla="*/ 360 h 10360"/>
                  <a:gd name="connsiteX1" fmla="*/ 5113 w 10000"/>
                  <a:gd name="connsiteY1" fmla="*/ 3 h 10360"/>
                  <a:gd name="connsiteX2" fmla="*/ 10000 w 10000"/>
                  <a:gd name="connsiteY2" fmla="*/ 360 h 10360"/>
                  <a:gd name="connsiteX3" fmla="*/ 5000 w 10000"/>
                  <a:gd name="connsiteY3" fmla="*/ 10360 h 10360"/>
                  <a:gd name="connsiteX4" fmla="*/ 0 w 10000"/>
                  <a:gd name="connsiteY4" fmla="*/ 360 h 10360"/>
                  <a:gd name="connsiteX0" fmla="*/ 0 w 10000"/>
                  <a:gd name="connsiteY0" fmla="*/ 357 h 10357"/>
                  <a:gd name="connsiteX1" fmla="*/ 5113 w 10000"/>
                  <a:gd name="connsiteY1" fmla="*/ 0 h 10357"/>
                  <a:gd name="connsiteX2" fmla="*/ 10000 w 10000"/>
                  <a:gd name="connsiteY2" fmla="*/ 357 h 10357"/>
                  <a:gd name="connsiteX3" fmla="*/ 5000 w 10000"/>
                  <a:gd name="connsiteY3" fmla="*/ 10357 h 10357"/>
                  <a:gd name="connsiteX4" fmla="*/ 0 w 10000"/>
                  <a:gd name="connsiteY4" fmla="*/ 357 h 10357"/>
                  <a:gd name="connsiteX0" fmla="*/ 0 w 10000"/>
                  <a:gd name="connsiteY0" fmla="*/ 357 h 10357"/>
                  <a:gd name="connsiteX1" fmla="*/ 5113 w 10000"/>
                  <a:gd name="connsiteY1" fmla="*/ 0 h 10357"/>
                  <a:gd name="connsiteX2" fmla="*/ 10000 w 10000"/>
                  <a:gd name="connsiteY2" fmla="*/ 357 h 10357"/>
                  <a:gd name="connsiteX3" fmla="*/ 5000 w 10000"/>
                  <a:gd name="connsiteY3" fmla="*/ 10357 h 10357"/>
                  <a:gd name="connsiteX4" fmla="*/ 0 w 10000"/>
                  <a:gd name="connsiteY4" fmla="*/ 357 h 10357"/>
                  <a:gd name="connsiteX0" fmla="*/ 0 w 9823"/>
                  <a:gd name="connsiteY0" fmla="*/ 459 h 10357"/>
                  <a:gd name="connsiteX1" fmla="*/ 4936 w 9823"/>
                  <a:gd name="connsiteY1" fmla="*/ 0 h 10357"/>
                  <a:gd name="connsiteX2" fmla="*/ 9823 w 9823"/>
                  <a:gd name="connsiteY2" fmla="*/ 357 h 10357"/>
                  <a:gd name="connsiteX3" fmla="*/ 4823 w 9823"/>
                  <a:gd name="connsiteY3" fmla="*/ 10357 h 10357"/>
                  <a:gd name="connsiteX4" fmla="*/ 0 w 9823"/>
                  <a:gd name="connsiteY4" fmla="*/ 459 h 1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3" h="10357">
                    <a:moveTo>
                      <a:pt x="0" y="459"/>
                    </a:moveTo>
                    <a:cubicBezTo>
                      <a:pt x="1665" y="425"/>
                      <a:pt x="1858" y="34"/>
                      <a:pt x="4936" y="0"/>
                    </a:cubicBezTo>
                    <a:cubicBezTo>
                      <a:pt x="7861" y="17"/>
                      <a:pt x="8194" y="238"/>
                      <a:pt x="9823" y="357"/>
                    </a:cubicBezTo>
                    <a:lnTo>
                      <a:pt x="4823" y="10357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D78307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4CCEEA2-E7FB-4734-BBB0-E47C1EF7F494}"/>
                  </a:ext>
                </a:extLst>
              </p:cNvPr>
              <p:cNvGrpSpPr/>
              <p:nvPr/>
            </p:nvGrpSpPr>
            <p:grpSpPr>
              <a:xfrm>
                <a:off x="8695856" y="3068946"/>
                <a:ext cx="2067116" cy="1839501"/>
                <a:chOff x="8695856" y="3068946"/>
                <a:chExt cx="2067116" cy="1839501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68BFC88-C556-426D-949A-900F493C6B88}"/>
                    </a:ext>
                  </a:extLst>
                </p:cNvPr>
                <p:cNvSpPr/>
                <p:nvPr/>
              </p:nvSpPr>
              <p:spPr>
                <a:xfrm rot="12332634">
                  <a:off x="10087577" y="4330640"/>
                  <a:ext cx="405995" cy="36429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015F6D7-5072-467D-93F7-9C14F20916BA}"/>
                    </a:ext>
                  </a:extLst>
                </p:cNvPr>
                <p:cNvSpPr/>
                <p:nvPr/>
              </p:nvSpPr>
              <p:spPr>
                <a:xfrm rot="12332634">
                  <a:off x="9538930" y="3894253"/>
                  <a:ext cx="356858" cy="378497"/>
                </a:xfrm>
                <a:custGeom>
                  <a:avLst/>
                  <a:gdLst>
                    <a:gd name="connsiteX0" fmla="*/ 0 w 275438"/>
                    <a:gd name="connsiteY0" fmla="*/ 136845 h 273690"/>
                    <a:gd name="connsiteX1" fmla="*/ 137719 w 275438"/>
                    <a:gd name="connsiteY1" fmla="*/ 0 h 273690"/>
                    <a:gd name="connsiteX2" fmla="*/ 275438 w 275438"/>
                    <a:gd name="connsiteY2" fmla="*/ 136845 h 273690"/>
                    <a:gd name="connsiteX3" fmla="*/ 137719 w 275438"/>
                    <a:gd name="connsiteY3" fmla="*/ 273690 h 273690"/>
                    <a:gd name="connsiteX4" fmla="*/ 0 w 275438"/>
                    <a:gd name="connsiteY4" fmla="*/ 136845 h 273690"/>
                    <a:gd name="connsiteX0" fmla="*/ 325 w 275763"/>
                    <a:gd name="connsiteY0" fmla="*/ 136845 h 282079"/>
                    <a:gd name="connsiteX1" fmla="*/ 138044 w 275763"/>
                    <a:gd name="connsiteY1" fmla="*/ 0 h 282079"/>
                    <a:gd name="connsiteX2" fmla="*/ 275763 w 275763"/>
                    <a:gd name="connsiteY2" fmla="*/ 136845 h 282079"/>
                    <a:gd name="connsiteX3" fmla="*/ 171600 w 275763"/>
                    <a:gd name="connsiteY3" fmla="*/ 282079 h 282079"/>
                    <a:gd name="connsiteX4" fmla="*/ 325 w 275763"/>
                    <a:gd name="connsiteY4" fmla="*/ 136845 h 282079"/>
                    <a:gd name="connsiteX0" fmla="*/ 220 w 242102"/>
                    <a:gd name="connsiteY0" fmla="*/ 138660 h 284361"/>
                    <a:gd name="connsiteX1" fmla="*/ 137939 w 242102"/>
                    <a:gd name="connsiteY1" fmla="*/ 1815 h 284361"/>
                    <a:gd name="connsiteX2" fmla="*/ 242102 w 242102"/>
                    <a:gd name="connsiteY2" fmla="*/ 88326 h 284361"/>
                    <a:gd name="connsiteX3" fmla="*/ 171495 w 242102"/>
                    <a:gd name="connsiteY3" fmla="*/ 283894 h 284361"/>
                    <a:gd name="connsiteX4" fmla="*/ 220 w 242102"/>
                    <a:gd name="connsiteY4" fmla="*/ 138660 h 284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02" h="284361">
                      <a:moveTo>
                        <a:pt x="220" y="138660"/>
                      </a:moveTo>
                      <a:cubicBezTo>
                        <a:pt x="-5373" y="91647"/>
                        <a:pt x="97625" y="10204"/>
                        <a:pt x="137939" y="1815"/>
                      </a:cubicBezTo>
                      <a:cubicBezTo>
                        <a:pt x="178253" y="-6574"/>
                        <a:pt x="242102" y="12749"/>
                        <a:pt x="242102" y="88326"/>
                      </a:cubicBezTo>
                      <a:cubicBezTo>
                        <a:pt x="242102" y="163903"/>
                        <a:pt x="211809" y="275505"/>
                        <a:pt x="171495" y="283894"/>
                      </a:cubicBezTo>
                      <a:cubicBezTo>
                        <a:pt x="131181" y="292283"/>
                        <a:pt x="5813" y="185673"/>
                        <a:pt x="220" y="13866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EF709D2-16B9-4BB9-842F-A0E22B09347C}"/>
                    </a:ext>
                  </a:extLst>
                </p:cNvPr>
                <p:cNvSpPr/>
                <p:nvPr/>
              </p:nvSpPr>
              <p:spPr>
                <a:xfrm rot="12332634">
                  <a:off x="10089883" y="3080751"/>
                  <a:ext cx="279561" cy="393476"/>
                </a:xfrm>
                <a:custGeom>
                  <a:avLst/>
                  <a:gdLst>
                    <a:gd name="connsiteX0" fmla="*/ 0 w 275438"/>
                    <a:gd name="connsiteY0" fmla="*/ 136845 h 273690"/>
                    <a:gd name="connsiteX1" fmla="*/ 137719 w 275438"/>
                    <a:gd name="connsiteY1" fmla="*/ 0 h 273690"/>
                    <a:gd name="connsiteX2" fmla="*/ 275438 w 275438"/>
                    <a:gd name="connsiteY2" fmla="*/ 136845 h 273690"/>
                    <a:gd name="connsiteX3" fmla="*/ 137719 w 275438"/>
                    <a:gd name="connsiteY3" fmla="*/ 273690 h 273690"/>
                    <a:gd name="connsiteX4" fmla="*/ 0 w 275438"/>
                    <a:gd name="connsiteY4" fmla="*/ 136845 h 273690"/>
                    <a:gd name="connsiteX0" fmla="*/ 901 w 276339"/>
                    <a:gd name="connsiteY0" fmla="*/ 136845 h 240134"/>
                    <a:gd name="connsiteX1" fmla="*/ 138620 w 276339"/>
                    <a:gd name="connsiteY1" fmla="*/ 0 h 240134"/>
                    <a:gd name="connsiteX2" fmla="*/ 276339 w 276339"/>
                    <a:gd name="connsiteY2" fmla="*/ 136845 h 240134"/>
                    <a:gd name="connsiteX3" fmla="*/ 197343 w 276339"/>
                    <a:gd name="connsiteY3" fmla="*/ 240134 h 240134"/>
                    <a:gd name="connsiteX4" fmla="*/ 901 w 276339"/>
                    <a:gd name="connsiteY4" fmla="*/ 136845 h 240134"/>
                    <a:gd name="connsiteX0" fmla="*/ 817 w 251088"/>
                    <a:gd name="connsiteY0" fmla="*/ 71606 h 243899"/>
                    <a:gd name="connsiteX1" fmla="*/ 113369 w 251088"/>
                    <a:gd name="connsiteY1" fmla="*/ 1873 h 243899"/>
                    <a:gd name="connsiteX2" fmla="*/ 251088 w 251088"/>
                    <a:gd name="connsiteY2" fmla="*/ 138718 h 243899"/>
                    <a:gd name="connsiteX3" fmla="*/ 172092 w 251088"/>
                    <a:gd name="connsiteY3" fmla="*/ 242007 h 243899"/>
                    <a:gd name="connsiteX4" fmla="*/ 817 w 251088"/>
                    <a:gd name="connsiteY4" fmla="*/ 71606 h 243899"/>
                    <a:gd name="connsiteX0" fmla="*/ 169 w 250440"/>
                    <a:gd name="connsiteY0" fmla="*/ 71707 h 260318"/>
                    <a:gd name="connsiteX1" fmla="*/ 112721 w 250440"/>
                    <a:gd name="connsiteY1" fmla="*/ 1974 h 260318"/>
                    <a:gd name="connsiteX2" fmla="*/ 250440 w 250440"/>
                    <a:gd name="connsiteY2" fmla="*/ 138819 h 260318"/>
                    <a:gd name="connsiteX3" fmla="*/ 137888 w 250440"/>
                    <a:gd name="connsiteY3" fmla="*/ 258886 h 260318"/>
                    <a:gd name="connsiteX4" fmla="*/ 169 w 250440"/>
                    <a:gd name="connsiteY4" fmla="*/ 71707 h 260318"/>
                    <a:gd name="connsiteX0" fmla="*/ 20 w 250291"/>
                    <a:gd name="connsiteY0" fmla="*/ 72231 h 327236"/>
                    <a:gd name="connsiteX1" fmla="*/ 112572 w 250291"/>
                    <a:gd name="connsiteY1" fmla="*/ 2498 h 327236"/>
                    <a:gd name="connsiteX2" fmla="*/ 250291 w 250291"/>
                    <a:gd name="connsiteY2" fmla="*/ 139343 h 327236"/>
                    <a:gd name="connsiteX3" fmla="*/ 120961 w 250291"/>
                    <a:gd name="connsiteY3" fmla="*/ 326522 h 327236"/>
                    <a:gd name="connsiteX4" fmla="*/ 20 w 250291"/>
                    <a:gd name="connsiteY4" fmla="*/ 72231 h 327236"/>
                    <a:gd name="connsiteX0" fmla="*/ 13 w 292229"/>
                    <a:gd name="connsiteY0" fmla="*/ 72231 h 327236"/>
                    <a:gd name="connsiteX1" fmla="*/ 154510 w 292229"/>
                    <a:gd name="connsiteY1" fmla="*/ 2498 h 327236"/>
                    <a:gd name="connsiteX2" fmla="*/ 292229 w 292229"/>
                    <a:gd name="connsiteY2" fmla="*/ 139343 h 327236"/>
                    <a:gd name="connsiteX3" fmla="*/ 162899 w 292229"/>
                    <a:gd name="connsiteY3" fmla="*/ 326522 h 327236"/>
                    <a:gd name="connsiteX4" fmla="*/ 13 w 292229"/>
                    <a:gd name="connsiteY4" fmla="*/ 72231 h 327236"/>
                    <a:gd name="connsiteX0" fmla="*/ 13 w 238424"/>
                    <a:gd name="connsiteY0" fmla="*/ 73446 h 329141"/>
                    <a:gd name="connsiteX1" fmla="*/ 154510 w 238424"/>
                    <a:gd name="connsiteY1" fmla="*/ 3713 h 329141"/>
                    <a:gd name="connsiteX2" fmla="*/ 238424 w 238424"/>
                    <a:gd name="connsiteY2" fmla="*/ 162050 h 329141"/>
                    <a:gd name="connsiteX3" fmla="*/ 162899 w 238424"/>
                    <a:gd name="connsiteY3" fmla="*/ 327737 h 329141"/>
                    <a:gd name="connsiteX4" fmla="*/ 13 w 238424"/>
                    <a:gd name="connsiteY4" fmla="*/ 73446 h 329141"/>
                    <a:gd name="connsiteX0" fmla="*/ 13 w 247227"/>
                    <a:gd name="connsiteY0" fmla="*/ 73446 h 329141"/>
                    <a:gd name="connsiteX1" fmla="*/ 154510 w 247227"/>
                    <a:gd name="connsiteY1" fmla="*/ 3713 h 329141"/>
                    <a:gd name="connsiteX2" fmla="*/ 238424 w 247227"/>
                    <a:gd name="connsiteY2" fmla="*/ 162050 h 329141"/>
                    <a:gd name="connsiteX3" fmla="*/ 162899 w 247227"/>
                    <a:gd name="connsiteY3" fmla="*/ 327737 h 329141"/>
                    <a:gd name="connsiteX4" fmla="*/ 13 w 247227"/>
                    <a:gd name="connsiteY4" fmla="*/ 73446 h 329141"/>
                    <a:gd name="connsiteX0" fmla="*/ 13 w 247227"/>
                    <a:gd name="connsiteY0" fmla="*/ 73446 h 329354"/>
                    <a:gd name="connsiteX1" fmla="*/ 154510 w 247227"/>
                    <a:gd name="connsiteY1" fmla="*/ 3713 h 329354"/>
                    <a:gd name="connsiteX2" fmla="*/ 238424 w 247227"/>
                    <a:gd name="connsiteY2" fmla="*/ 162050 h 329354"/>
                    <a:gd name="connsiteX3" fmla="*/ 162899 w 247227"/>
                    <a:gd name="connsiteY3" fmla="*/ 327737 h 329354"/>
                    <a:gd name="connsiteX4" fmla="*/ 13 w 247227"/>
                    <a:gd name="connsiteY4" fmla="*/ 73446 h 329354"/>
                    <a:gd name="connsiteX0" fmla="*/ 13 w 245512"/>
                    <a:gd name="connsiteY0" fmla="*/ 73446 h 329354"/>
                    <a:gd name="connsiteX1" fmla="*/ 154510 w 245512"/>
                    <a:gd name="connsiteY1" fmla="*/ 3713 h 329354"/>
                    <a:gd name="connsiteX2" fmla="*/ 238424 w 245512"/>
                    <a:gd name="connsiteY2" fmla="*/ 162050 h 329354"/>
                    <a:gd name="connsiteX3" fmla="*/ 162899 w 245512"/>
                    <a:gd name="connsiteY3" fmla="*/ 327737 h 329354"/>
                    <a:gd name="connsiteX4" fmla="*/ 13 w 245512"/>
                    <a:gd name="connsiteY4" fmla="*/ 73446 h 329354"/>
                    <a:gd name="connsiteX0" fmla="*/ 45 w 245544"/>
                    <a:gd name="connsiteY0" fmla="*/ 73885 h 362763"/>
                    <a:gd name="connsiteX1" fmla="*/ 154542 w 245544"/>
                    <a:gd name="connsiteY1" fmla="*/ 4152 h 362763"/>
                    <a:gd name="connsiteX2" fmla="*/ 238456 w 245544"/>
                    <a:gd name="connsiteY2" fmla="*/ 162489 h 362763"/>
                    <a:gd name="connsiteX3" fmla="*/ 139483 w 245544"/>
                    <a:gd name="connsiteY3" fmla="*/ 361542 h 362763"/>
                    <a:gd name="connsiteX4" fmla="*/ 45 w 245544"/>
                    <a:gd name="connsiteY4" fmla="*/ 73885 h 362763"/>
                    <a:gd name="connsiteX0" fmla="*/ 81 w 190350"/>
                    <a:gd name="connsiteY0" fmla="*/ 152572 h 357404"/>
                    <a:gd name="connsiteX1" fmla="*/ 99907 w 190350"/>
                    <a:gd name="connsiteY1" fmla="*/ 8 h 357404"/>
                    <a:gd name="connsiteX2" fmla="*/ 183821 w 190350"/>
                    <a:gd name="connsiteY2" fmla="*/ 158345 h 357404"/>
                    <a:gd name="connsiteX3" fmla="*/ 84848 w 190350"/>
                    <a:gd name="connsiteY3" fmla="*/ 357398 h 357404"/>
                    <a:gd name="connsiteX4" fmla="*/ 81 w 190350"/>
                    <a:gd name="connsiteY4" fmla="*/ 152572 h 357404"/>
                    <a:gd name="connsiteX0" fmla="*/ 6 w 189661"/>
                    <a:gd name="connsiteY0" fmla="*/ 90782 h 295614"/>
                    <a:gd name="connsiteX1" fmla="*/ 88655 w 189661"/>
                    <a:gd name="connsiteY1" fmla="*/ 17 h 295614"/>
                    <a:gd name="connsiteX2" fmla="*/ 183746 w 189661"/>
                    <a:gd name="connsiteY2" fmla="*/ 96555 h 295614"/>
                    <a:gd name="connsiteX3" fmla="*/ 84773 w 189661"/>
                    <a:gd name="connsiteY3" fmla="*/ 295608 h 295614"/>
                    <a:gd name="connsiteX4" fmla="*/ 6 w 189661"/>
                    <a:gd name="connsiteY4" fmla="*/ 90782 h 295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661" h="295614">
                      <a:moveTo>
                        <a:pt x="6" y="90782"/>
                      </a:moveTo>
                      <a:cubicBezTo>
                        <a:pt x="653" y="41517"/>
                        <a:pt x="58032" y="-945"/>
                        <a:pt x="88655" y="17"/>
                      </a:cubicBezTo>
                      <a:cubicBezTo>
                        <a:pt x="119278" y="979"/>
                        <a:pt x="214103" y="32852"/>
                        <a:pt x="183746" y="96555"/>
                      </a:cubicBezTo>
                      <a:cubicBezTo>
                        <a:pt x="140212" y="188187"/>
                        <a:pt x="115396" y="296570"/>
                        <a:pt x="84773" y="295608"/>
                      </a:cubicBezTo>
                      <a:cubicBezTo>
                        <a:pt x="54150" y="294646"/>
                        <a:pt x="-641" y="140047"/>
                        <a:pt x="6" y="9078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B399E94-A1B4-4E3A-BE80-2ED1B481335B}"/>
                    </a:ext>
                  </a:extLst>
                </p:cNvPr>
                <p:cNvSpPr/>
                <p:nvPr/>
              </p:nvSpPr>
              <p:spPr>
                <a:xfrm rot="12332634">
                  <a:off x="8695856" y="4587857"/>
                  <a:ext cx="2067116" cy="320590"/>
                </a:xfrm>
                <a:custGeom>
                  <a:avLst/>
                  <a:gdLst>
                    <a:gd name="connsiteX0" fmla="*/ 0 w 1399512"/>
                    <a:gd name="connsiteY0" fmla="*/ 70654 h 141308"/>
                    <a:gd name="connsiteX1" fmla="*/ 699756 w 1399512"/>
                    <a:gd name="connsiteY1" fmla="*/ 0 h 141308"/>
                    <a:gd name="connsiteX2" fmla="*/ 1399512 w 1399512"/>
                    <a:gd name="connsiteY2" fmla="*/ 70654 h 141308"/>
                    <a:gd name="connsiteX3" fmla="*/ 699756 w 1399512"/>
                    <a:gd name="connsiteY3" fmla="*/ 141308 h 141308"/>
                    <a:gd name="connsiteX4" fmla="*/ 0 w 1399512"/>
                    <a:gd name="connsiteY4" fmla="*/ 70654 h 141308"/>
                    <a:gd name="connsiteX0" fmla="*/ 0 w 1399512"/>
                    <a:gd name="connsiteY0" fmla="*/ 70654 h 95453"/>
                    <a:gd name="connsiteX1" fmla="*/ 699756 w 1399512"/>
                    <a:gd name="connsiteY1" fmla="*/ 0 h 95453"/>
                    <a:gd name="connsiteX2" fmla="*/ 1399512 w 1399512"/>
                    <a:gd name="connsiteY2" fmla="*/ 70654 h 95453"/>
                    <a:gd name="connsiteX3" fmla="*/ 699756 w 1399512"/>
                    <a:gd name="connsiteY3" fmla="*/ 90974 h 95453"/>
                    <a:gd name="connsiteX4" fmla="*/ 0 w 1399512"/>
                    <a:gd name="connsiteY4" fmla="*/ 70654 h 95453"/>
                    <a:gd name="connsiteX0" fmla="*/ 0 w 1399512"/>
                    <a:gd name="connsiteY0" fmla="*/ 70654 h 100616"/>
                    <a:gd name="connsiteX1" fmla="*/ 699756 w 1399512"/>
                    <a:gd name="connsiteY1" fmla="*/ 0 h 100616"/>
                    <a:gd name="connsiteX2" fmla="*/ 1399512 w 1399512"/>
                    <a:gd name="connsiteY2" fmla="*/ 70654 h 100616"/>
                    <a:gd name="connsiteX3" fmla="*/ 699756 w 1399512"/>
                    <a:gd name="connsiteY3" fmla="*/ 90974 h 100616"/>
                    <a:gd name="connsiteX4" fmla="*/ 0 w 1399512"/>
                    <a:gd name="connsiteY4" fmla="*/ 70654 h 100616"/>
                    <a:gd name="connsiteX0" fmla="*/ 0 w 1399512"/>
                    <a:gd name="connsiteY0" fmla="*/ 70654 h 95453"/>
                    <a:gd name="connsiteX1" fmla="*/ 699756 w 1399512"/>
                    <a:gd name="connsiteY1" fmla="*/ 0 h 95453"/>
                    <a:gd name="connsiteX2" fmla="*/ 1399512 w 1399512"/>
                    <a:gd name="connsiteY2" fmla="*/ 70654 h 95453"/>
                    <a:gd name="connsiteX3" fmla="*/ 699756 w 1399512"/>
                    <a:gd name="connsiteY3" fmla="*/ 90974 h 95453"/>
                    <a:gd name="connsiteX4" fmla="*/ 0 w 1399512"/>
                    <a:gd name="connsiteY4" fmla="*/ 70654 h 95453"/>
                    <a:gd name="connsiteX0" fmla="*/ 7358 w 1406870"/>
                    <a:gd name="connsiteY0" fmla="*/ 70654 h 109849"/>
                    <a:gd name="connsiteX1" fmla="*/ 707114 w 1406870"/>
                    <a:gd name="connsiteY1" fmla="*/ 0 h 109849"/>
                    <a:gd name="connsiteX2" fmla="*/ 1406870 w 1406870"/>
                    <a:gd name="connsiteY2" fmla="*/ 70654 h 109849"/>
                    <a:gd name="connsiteX3" fmla="*/ 707114 w 1406870"/>
                    <a:gd name="connsiteY3" fmla="*/ 90974 h 109849"/>
                    <a:gd name="connsiteX4" fmla="*/ 361793 w 1406870"/>
                    <a:gd name="connsiteY4" fmla="*/ 109367 h 109849"/>
                    <a:gd name="connsiteX5" fmla="*/ 7358 w 1406870"/>
                    <a:gd name="connsiteY5" fmla="*/ 70654 h 109849"/>
                    <a:gd name="connsiteX0" fmla="*/ 7358 w 1415289"/>
                    <a:gd name="connsiteY0" fmla="*/ 70654 h 126370"/>
                    <a:gd name="connsiteX1" fmla="*/ 707114 w 1415289"/>
                    <a:gd name="connsiteY1" fmla="*/ 0 h 126370"/>
                    <a:gd name="connsiteX2" fmla="*/ 1406870 w 1415289"/>
                    <a:gd name="connsiteY2" fmla="*/ 70654 h 126370"/>
                    <a:gd name="connsiteX3" fmla="*/ 1074857 w 1415289"/>
                    <a:gd name="connsiteY3" fmla="*/ 126145 h 126370"/>
                    <a:gd name="connsiteX4" fmla="*/ 707114 w 1415289"/>
                    <a:gd name="connsiteY4" fmla="*/ 90974 h 126370"/>
                    <a:gd name="connsiteX5" fmla="*/ 361793 w 1415289"/>
                    <a:gd name="connsiteY5" fmla="*/ 109367 h 126370"/>
                    <a:gd name="connsiteX6" fmla="*/ 7358 w 1415289"/>
                    <a:gd name="connsiteY6" fmla="*/ 70654 h 126370"/>
                    <a:gd name="connsiteX0" fmla="*/ 7009 w 1431907"/>
                    <a:gd name="connsiteY0" fmla="*/ 125743 h 130801"/>
                    <a:gd name="connsiteX1" fmla="*/ 723732 w 1431907"/>
                    <a:gd name="connsiteY1" fmla="*/ 835 h 130801"/>
                    <a:gd name="connsiteX2" fmla="*/ 1423488 w 1431907"/>
                    <a:gd name="connsiteY2" fmla="*/ 71489 h 130801"/>
                    <a:gd name="connsiteX3" fmla="*/ 1091475 w 1431907"/>
                    <a:gd name="connsiteY3" fmla="*/ 126980 h 130801"/>
                    <a:gd name="connsiteX4" fmla="*/ 723732 w 1431907"/>
                    <a:gd name="connsiteY4" fmla="*/ 91809 h 130801"/>
                    <a:gd name="connsiteX5" fmla="*/ 378411 w 1431907"/>
                    <a:gd name="connsiteY5" fmla="*/ 110202 h 130801"/>
                    <a:gd name="connsiteX6" fmla="*/ 7009 w 1431907"/>
                    <a:gd name="connsiteY6" fmla="*/ 125743 h 130801"/>
                    <a:gd name="connsiteX0" fmla="*/ 0 w 1424898"/>
                    <a:gd name="connsiteY0" fmla="*/ 125743 h 137503"/>
                    <a:gd name="connsiteX1" fmla="*/ 716723 w 1424898"/>
                    <a:gd name="connsiteY1" fmla="*/ 835 h 137503"/>
                    <a:gd name="connsiteX2" fmla="*/ 1416479 w 1424898"/>
                    <a:gd name="connsiteY2" fmla="*/ 71489 h 137503"/>
                    <a:gd name="connsiteX3" fmla="*/ 1084466 w 1424898"/>
                    <a:gd name="connsiteY3" fmla="*/ 126980 h 137503"/>
                    <a:gd name="connsiteX4" fmla="*/ 716723 w 1424898"/>
                    <a:gd name="connsiteY4" fmla="*/ 91809 h 137503"/>
                    <a:gd name="connsiteX5" fmla="*/ 312017 w 1424898"/>
                    <a:gd name="connsiteY5" fmla="*/ 137330 h 137503"/>
                    <a:gd name="connsiteX6" fmla="*/ 0 w 1424898"/>
                    <a:gd name="connsiteY6" fmla="*/ 125743 h 137503"/>
                    <a:gd name="connsiteX0" fmla="*/ 0 w 1427857"/>
                    <a:gd name="connsiteY0" fmla="*/ 125743 h 145213"/>
                    <a:gd name="connsiteX1" fmla="*/ 716723 w 1427857"/>
                    <a:gd name="connsiteY1" fmla="*/ 835 h 145213"/>
                    <a:gd name="connsiteX2" fmla="*/ 1416479 w 1427857"/>
                    <a:gd name="connsiteY2" fmla="*/ 71489 h 145213"/>
                    <a:gd name="connsiteX3" fmla="*/ 1169302 w 1427857"/>
                    <a:gd name="connsiteY3" fmla="*/ 145064 h 145213"/>
                    <a:gd name="connsiteX4" fmla="*/ 716723 w 1427857"/>
                    <a:gd name="connsiteY4" fmla="*/ 91809 h 145213"/>
                    <a:gd name="connsiteX5" fmla="*/ 312017 w 1427857"/>
                    <a:gd name="connsiteY5" fmla="*/ 137330 h 145213"/>
                    <a:gd name="connsiteX6" fmla="*/ 0 w 1427857"/>
                    <a:gd name="connsiteY6" fmla="*/ 125743 h 145213"/>
                    <a:gd name="connsiteX0" fmla="*/ 0 w 1435957"/>
                    <a:gd name="connsiteY0" fmla="*/ 125225 h 144695"/>
                    <a:gd name="connsiteX1" fmla="*/ 716723 w 1435957"/>
                    <a:gd name="connsiteY1" fmla="*/ 317 h 144695"/>
                    <a:gd name="connsiteX2" fmla="*/ 1424963 w 1435957"/>
                    <a:gd name="connsiteY2" fmla="*/ 89056 h 144695"/>
                    <a:gd name="connsiteX3" fmla="*/ 1169302 w 1435957"/>
                    <a:gd name="connsiteY3" fmla="*/ 144546 h 144695"/>
                    <a:gd name="connsiteX4" fmla="*/ 716723 w 1435957"/>
                    <a:gd name="connsiteY4" fmla="*/ 91291 h 144695"/>
                    <a:gd name="connsiteX5" fmla="*/ 312017 w 1435957"/>
                    <a:gd name="connsiteY5" fmla="*/ 136812 h 144695"/>
                    <a:gd name="connsiteX6" fmla="*/ 0 w 1435957"/>
                    <a:gd name="connsiteY6" fmla="*/ 125225 h 144695"/>
                    <a:gd name="connsiteX0" fmla="*/ 0 w 1435957"/>
                    <a:gd name="connsiteY0" fmla="*/ 125224 h 144945"/>
                    <a:gd name="connsiteX1" fmla="*/ 716723 w 1435957"/>
                    <a:gd name="connsiteY1" fmla="*/ 316 h 144945"/>
                    <a:gd name="connsiteX2" fmla="*/ 1424963 w 1435957"/>
                    <a:gd name="connsiteY2" fmla="*/ 89055 h 144945"/>
                    <a:gd name="connsiteX3" fmla="*/ 1169302 w 1435957"/>
                    <a:gd name="connsiteY3" fmla="*/ 144545 h 144945"/>
                    <a:gd name="connsiteX4" fmla="*/ 682789 w 1435957"/>
                    <a:gd name="connsiteY4" fmla="*/ 127460 h 144945"/>
                    <a:gd name="connsiteX5" fmla="*/ 312017 w 1435957"/>
                    <a:gd name="connsiteY5" fmla="*/ 136811 h 144945"/>
                    <a:gd name="connsiteX6" fmla="*/ 0 w 1435957"/>
                    <a:gd name="connsiteY6" fmla="*/ 125224 h 144945"/>
                    <a:gd name="connsiteX0" fmla="*/ 0 w 1460394"/>
                    <a:gd name="connsiteY0" fmla="*/ 124977 h 144698"/>
                    <a:gd name="connsiteX1" fmla="*/ 716723 w 1460394"/>
                    <a:gd name="connsiteY1" fmla="*/ 69 h 144698"/>
                    <a:gd name="connsiteX2" fmla="*/ 1450414 w 1460394"/>
                    <a:gd name="connsiteY2" fmla="*/ 106893 h 144698"/>
                    <a:gd name="connsiteX3" fmla="*/ 1169302 w 1460394"/>
                    <a:gd name="connsiteY3" fmla="*/ 144298 h 144698"/>
                    <a:gd name="connsiteX4" fmla="*/ 682789 w 1460394"/>
                    <a:gd name="connsiteY4" fmla="*/ 127213 h 144698"/>
                    <a:gd name="connsiteX5" fmla="*/ 312017 w 1460394"/>
                    <a:gd name="connsiteY5" fmla="*/ 136564 h 144698"/>
                    <a:gd name="connsiteX6" fmla="*/ 0 w 1460394"/>
                    <a:gd name="connsiteY6" fmla="*/ 124977 h 144698"/>
                    <a:gd name="connsiteX0" fmla="*/ 0 w 1464175"/>
                    <a:gd name="connsiteY0" fmla="*/ 124977 h 207710"/>
                    <a:gd name="connsiteX1" fmla="*/ 716723 w 1464175"/>
                    <a:gd name="connsiteY1" fmla="*/ 69 h 207710"/>
                    <a:gd name="connsiteX2" fmla="*/ 1450414 w 1464175"/>
                    <a:gd name="connsiteY2" fmla="*/ 106893 h 207710"/>
                    <a:gd name="connsiteX3" fmla="*/ 1245654 w 1464175"/>
                    <a:gd name="connsiteY3" fmla="*/ 207595 h 207710"/>
                    <a:gd name="connsiteX4" fmla="*/ 682789 w 1464175"/>
                    <a:gd name="connsiteY4" fmla="*/ 127213 h 207710"/>
                    <a:gd name="connsiteX5" fmla="*/ 312017 w 1464175"/>
                    <a:gd name="connsiteY5" fmla="*/ 136564 h 207710"/>
                    <a:gd name="connsiteX6" fmla="*/ 0 w 1464175"/>
                    <a:gd name="connsiteY6" fmla="*/ 124977 h 207710"/>
                    <a:gd name="connsiteX0" fmla="*/ 0 w 1464770"/>
                    <a:gd name="connsiteY0" fmla="*/ 124977 h 153636"/>
                    <a:gd name="connsiteX1" fmla="*/ 716723 w 1464770"/>
                    <a:gd name="connsiteY1" fmla="*/ 69 h 153636"/>
                    <a:gd name="connsiteX2" fmla="*/ 1450414 w 1464770"/>
                    <a:gd name="connsiteY2" fmla="*/ 106893 h 153636"/>
                    <a:gd name="connsiteX3" fmla="*/ 1254138 w 1464770"/>
                    <a:gd name="connsiteY3" fmla="*/ 153340 h 153636"/>
                    <a:gd name="connsiteX4" fmla="*/ 682789 w 1464770"/>
                    <a:gd name="connsiteY4" fmla="*/ 127213 h 153636"/>
                    <a:gd name="connsiteX5" fmla="*/ 312017 w 1464770"/>
                    <a:gd name="connsiteY5" fmla="*/ 136564 h 153636"/>
                    <a:gd name="connsiteX6" fmla="*/ 0 w 1464770"/>
                    <a:gd name="connsiteY6" fmla="*/ 124977 h 153636"/>
                    <a:gd name="connsiteX0" fmla="*/ 19568 w 1484338"/>
                    <a:gd name="connsiteY0" fmla="*/ 124977 h 163904"/>
                    <a:gd name="connsiteX1" fmla="*/ 736291 w 1484338"/>
                    <a:gd name="connsiteY1" fmla="*/ 69 h 163904"/>
                    <a:gd name="connsiteX2" fmla="*/ 1469982 w 1484338"/>
                    <a:gd name="connsiteY2" fmla="*/ 106893 h 163904"/>
                    <a:gd name="connsiteX3" fmla="*/ 1273706 w 1484338"/>
                    <a:gd name="connsiteY3" fmla="*/ 153340 h 163904"/>
                    <a:gd name="connsiteX4" fmla="*/ 702357 w 1484338"/>
                    <a:gd name="connsiteY4" fmla="*/ 127213 h 163904"/>
                    <a:gd name="connsiteX5" fmla="*/ 221299 w 1484338"/>
                    <a:gd name="connsiteY5" fmla="*/ 163692 h 163904"/>
                    <a:gd name="connsiteX6" fmla="*/ 19568 w 1484338"/>
                    <a:gd name="connsiteY6" fmla="*/ 124977 h 163904"/>
                    <a:gd name="connsiteX0" fmla="*/ 16620 w 1532291"/>
                    <a:gd name="connsiteY0" fmla="*/ 152433 h 164712"/>
                    <a:gd name="connsiteX1" fmla="*/ 784244 w 1532291"/>
                    <a:gd name="connsiteY1" fmla="*/ 398 h 164712"/>
                    <a:gd name="connsiteX2" fmla="*/ 1517935 w 1532291"/>
                    <a:gd name="connsiteY2" fmla="*/ 107222 h 164712"/>
                    <a:gd name="connsiteX3" fmla="*/ 1321659 w 1532291"/>
                    <a:gd name="connsiteY3" fmla="*/ 153669 h 164712"/>
                    <a:gd name="connsiteX4" fmla="*/ 750310 w 1532291"/>
                    <a:gd name="connsiteY4" fmla="*/ 127542 h 164712"/>
                    <a:gd name="connsiteX5" fmla="*/ 269252 w 1532291"/>
                    <a:gd name="connsiteY5" fmla="*/ 164021 h 164712"/>
                    <a:gd name="connsiteX6" fmla="*/ 16620 w 1532291"/>
                    <a:gd name="connsiteY6" fmla="*/ 152433 h 164712"/>
                    <a:gd name="connsiteX0" fmla="*/ 27422 w 1543093"/>
                    <a:gd name="connsiteY0" fmla="*/ 152433 h 191284"/>
                    <a:gd name="connsiteX1" fmla="*/ 795046 w 1543093"/>
                    <a:gd name="connsiteY1" fmla="*/ 398 h 191284"/>
                    <a:gd name="connsiteX2" fmla="*/ 1528737 w 1543093"/>
                    <a:gd name="connsiteY2" fmla="*/ 107222 h 191284"/>
                    <a:gd name="connsiteX3" fmla="*/ 1332461 w 1543093"/>
                    <a:gd name="connsiteY3" fmla="*/ 153669 h 191284"/>
                    <a:gd name="connsiteX4" fmla="*/ 761112 w 1543093"/>
                    <a:gd name="connsiteY4" fmla="*/ 127542 h 191284"/>
                    <a:gd name="connsiteX5" fmla="*/ 195220 w 1543093"/>
                    <a:gd name="connsiteY5" fmla="*/ 191148 h 191284"/>
                    <a:gd name="connsiteX6" fmla="*/ 27422 w 1543093"/>
                    <a:gd name="connsiteY6" fmla="*/ 152433 h 191284"/>
                    <a:gd name="connsiteX0" fmla="*/ 27422 w 1555442"/>
                    <a:gd name="connsiteY0" fmla="*/ 152565 h 239141"/>
                    <a:gd name="connsiteX1" fmla="*/ 795046 w 1555442"/>
                    <a:gd name="connsiteY1" fmla="*/ 530 h 239141"/>
                    <a:gd name="connsiteX2" fmla="*/ 1528737 w 1555442"/>
                    <a:gd name="connsiteY2" fmla="*/ 107354 h 239141"/>
                    <a:gd name="connsiteX3" fmla="*/ 1341471 w 1555442"/>
                    <a:gd name="connsiteY3" fmla="*/ 239072 h 239141"/>
                    <a:gd name="connsiteX4" fmla="*/ 761112 w 1555442"/>
                    <a:gd name="connsiteY4" fmla="*/ 127674 h 239141"/>
                    <a:gd name="connsiteX5" fmla="*/ 195220 w 1555442"/>
                    <a:gd name="connsiteY5" fmla="*/ 191280 h 239141"/>
                    <a:gd name="connsiteX6" fmla="*/ 27422 w 1555442"/>
                    <a:gd name="connsiteY6" fmla="*/ 152565 h 239141"/>
                    <a:gd name="connsiteX0" fmla="*/ 36705 w 1564725"/>
                    <a:gd name="connsiteY0" fmla="*/ 152565 h 241966"/>
                    <a:gd name="connsiteX1" fmla="*/ 804329 w 1564725"/>
                    <a:gd name="connsiteY1" fmla="*/ 530 h 241966"/>
                    <a:gd name="connsiteX2" fmla="*/ 1538020 w 1564725"/>
                    <a:gd name="connsiteY2" fmla="*/ 107354 h 241966"/>
                    <a:gd name="connsiteX3" fmla="*/ 1350754 w 1564725"/>
                    <a:gd name="connsiteY3" fmla="*/ 239072 h 241966"/>
                    <a:gd name="connsiteX4" fmla="*/ 770395 w 1564725"/>
                    <a:gd name="connsiteY4" fmla="*/ 127674 h 241966"/>
                    <a:gd name="connsiteX5" fmla="*/ 154827 w 1564725"/>
                    <a:gd name="connsiteY5" fmla="*/ 241891 h 241966"/>
                    <a:gd name="connsiteX6" fmla="*/ 36705 w 1564725"/>
                    <a:gd name="connsiteY6" fmla="*/ 152565 h 241966"/>
                    <a:gd name="connsiteX0" fmla="*/ 36705 w 1565730"/>
                    <a:gd name="connsiteY0" fmla="*/ 152565 h 242037"/>
                    <a:gd name="connsiteX1" fmla="*/ 804329 w 1565730"/>
                    <a:gd name="connsiteY1" fmla="*/ 530 h 242037"/>
                    <a:gd name="connsiteX2" fmla="*/ 1538020 w 1565730"/>
                    <a:gd name="connsiteY2" fmla="*/ 107354 h 242037"/>
                    <a:gd name="connsiteX3" fmla="*/ 1350754 w 1565730"/>
                    <a:gd name="connsiteY3" fmla="*/ 239072 h 242037"/>
                    <a:gd name="connsiteX4" fmla="*/ 779863 w 1565730"/>
                    <a:gd name="connsiteY4" fmla="*/ 182569 h 242037"/>
                    <a:gd name="connsiteX5" fmla="*/ 154827 w 1565730"/>
                    <a:gd name="connsiteY5" fmla="*/ 241891 h 242037"/>
                    <a:gd name="connsiteX6" fmla="*/ 36705 w 1565730"/>
                    <a:gd name="connsiteY6" fmla="*/ 152565 h 242037"/>
                    <a:gd name="connsiteX0" fmla="*/ 51800 w 1506331"/>
                    <a:gd name="connsiteY0" fmla="*/ 163498 h 242287"/>
                    <a:gd name="connsiteX1" fmla="*/ 744930 w 1506331"/>
                    <a:gd name="connsiteY1" fmla="*/ 780 h 242287"/>
                    <a:gd name="connsiteX2" fmla="*/ 1478621 w 1506331"/>
                    <a:gd name="connsiteY2" fmla="*/ 107604 h 242287"/>
                    <a:gd name="connsiteX3" fmla="*/ 1291355 w 1506331"/>
                    <a:gd name="connsiteY3" fmla="*/ 239322 h 242287"/>
                    <a:gd name="connsiteX4" fmla="*/ 720464 w 1506331"/>
                    <a:gd name="connsiteY4" fmla="*/ 182819 h 242287"/>
                    <a:gd name="connsiteX5" fmla="*/ 95428 w 1506331"/>
                    <a:gd name="connsiteY5" fmla="*/ 242141 h 242287"/>
                    <a:gd name="connsiteX6" fmla="*/ 51800 w 1506331"/>
                    <a:gd name="connsiteY6" fmla="*/ 163498 h 242287"/>
                    <a:gd name="connsiteX0" fmla="*/ 51800 w 1432438"/>
                    <a:gd name="connsiteY0" fmla="*/ 162761 h 241550"/>
                    <a:gd name="connsiteX1" fmla="*/ 744930 w 1432438"/>
                    <a:gd name="connsiteY1" fmla="*/ 43 h 241550"/>
                    <a:gd name="connsiteX2" fmla="*/ 1393054 w 1432438"/>
                    <a:gd name="connsiteY2" fmla="*/ 147607 h 241550"/>
                    <a:gd name="connsiteX3" fmla="*/ 1291355 w 1432438"/>
                    <a:gd name="connsiteY3" fmla="*/ 238585 h 241550"/>
                    <a:gd name="connsiteX4" fmla="*/ 720464 w 1432438"/>
                    <a:gd name="connsiteY4" fmla="*/ 182082 h 241550"/>
                    <a:gd name="connsiteX5" fmla="*/ 95428 w 1432438"/>
                    <a:gd name="connsiteY5" fmla="*/ 241404 h 241550"/>
                    <a:gd name="connsiteX6" fmla="*/ 51800 w 1432438"/>
                    <a:gd name="connsiteY6" fmla="*/ 162761 h 241550"/>
                    <a:gd name="connsiteX0" fmla="*/ 39476 w 1477007"/>
                    <a:gd name="connsiteY0" fmla="*/ 179937 h 241691"/>
                    <a:gd name="connsiteX1" fmla="*/ 789499 w 1477007"/>
                    <a:gd name="connsiteY1" fmla="*/ 184 h 241691"/>
                    <a:gd name="connsiteX2" fmla="*/ 1437623 w 1477007"/>
                    <a:gd name="connsiteY2" fmla="*/ 147748 h 241691"/>
                    <a:gd name="connsiteX3" fmla="*/ 1335924 w 1477007"/>
                    <a:gd name="connsiteY3" fmla="*/ 238726 h 241691"/>
                    <a:gd name="connsiteX4" fmla="*/ 765033 w 1477007"/>
                    <a:gd name="connsiteY4" fmla="*/ 182223 h 241691"/>
                    <a:gd name="connsiteX5" fmla="*/ 139997 w 1477007"/>
                    <a:gd name="connsiteY5" fmla="*/ 241545 h 241691"/>
                    <a:gd name="connsiteX6" fmla="*/ 39476 w 1477007"/>
                    <a:gd name="connsiteY6" fmla="*/ 179937 h 241691"/>
                    <a:gd name="connsiteX0" fmla="*/ 60695 w 1498226"/>
                    <a:gd name="connsiteY0" fmla="*/ 179937 h 258422"/>
                    <a:gd name="connsiteX1" fmla="*/ 810718 w 1498226"/>
                    <a:gd name="connsiteY1" fmla="*/ 184 h 258422"/>
                    <a:gd name="connsiteX2" fmla="*/ 1458842 w 1498226"/>
                    <a:gd name="connsiteY2" fmla="*/ 147748 h 258422"/>
                    <a:gd name="connsiteX3" fmla="*/ 1357143 w 1498226"/>
                    <a:gd name="connsiteY3" fmla="*/ 238726 h 258422"/>
                    <a:gd name="connsiteX4" fmla="*/ 786252 w 1498226"/>
                    <a:gd name="connsiteY4" fmla="*/ 182223 h 258422"/>
                    <a:gd name="connsiteX5" fmla="*/ 91456 w 1498226"/>
                    <a:gd name="connsiteY5" fmla="*/ 258309 h 258422"/>
                    <a:gd name="connsiteX6" fmla="*/ 60695 w 1498226"/>
                    <a:gd name="connsiteY6" fmla="*/ 179937 h 258422"/>
                    <a:gd name="connsiteX0" fmla="*/ 41163 w 1478694"/>
                    <a:gd name="connsiteY0" fmla="*/ 179937 h 260598"/>
                    <a:gd name="connsiteX1" fmla="*/ 791186 w 1478694"/>
                    <a:gd name="connsiteY1" fmla="*/ 184 h 260598"/>
                    <a:gd name="connsiteX2" fmla="*/ 1439310 w 1478694"/>
                    <a:gd name="connsiteY2" fmla="*/ 147748 h 260598"/>
                    <a:gd name="connsiteX3" fmla="*/ 1337611 w 1478694"/>
                    <a:gd name="connsiteY3" fmla="*/ 238726 h 260598"/>
                    <a:gd name="connsiteX4" fmla="*/ 766720 w 1478694"/>
                    <a:gd name="connsiteY4" fmla="*/ 182223 h 260598"/>
                    <a:gd name="connsiteX5" fmla="*/ 71924 w 1478694"/>
                    <a:gd name="connsiteY5" fmla="*/ 258309 h 260598"/>
                    <a:gd name="connsiteX6" fmla="*/ 41163 w 1478694"/>
                    <a:gd name="connsiteY6" fmla="*/ 179937 h 260598"/>
                    <a:gd name="connsiteX0" fmla="*/ 41163 w 1478694"/>
                    <a:gd name="connsiteY0" fmla="*/ 179937 h 260598"/>
                    <a:gd name="connsiteX1" fmla="*/ 791186 w 1478694"/>
                    <a:gd name="connsiteY1" fmla="*/ 184 h 260598"/>
                    <a:gd name="connsiteX2" fmla="*/ 1439310 w 1478694"/>
                    <a:gd name="connsiteY2" fmla="*/ 147748 h 260598"/>
                    <a:gd name="connsiteX3" fmla="*/ 1337611 w 1478694"/>
                    <a:gd name="connsiteY3" fmla="*/ 238726 h 260598"/>
                    <a:gd name="connsiteX4" fmla="*/ 766720 w 1478694"/>
                    <a:gd name="connsiteY4" fmla="*/ 182223 h 260598"/>
                    <a:gd name="connsiteX5" fmla="*/ 71924 w 1478694"/>
                    <a:gd name="connsiteY5" fmla="*/ 258309 h 260598"/>
                    <a:gd name="connsiteX6" fmla="*/ 41163 w 1478694"/>
                    <a:gd name="connsiteY6" fmla="*/ 179937 h 260598"/>
                    <a:gd name="connsiteX0" fmla="*/ 54248 w 1429464"/>
                    <a:gd name="connsiteY0" fmla="*/ 144602 h 259580"/>
                    <a:gd name="connsiteX1" fmla="*/ 741956 w 1429464"/>
                    <a:gd name="connsiteY1" fmla="*/ 2 h 259580"/>
                    <a:gd name="connsiteX2" fmla="*/ 1390080 w 1429464"/>
                    <a:gd name="connsiteY2" fmla="*/ 147566 h 259580"/>
                    <a:gd name="connsiteX3" fmla="*/ 1288381 w 1429464"/>
                    <a:gd name="connsiteY3" fmla="*/ 238544 h 259580"/>
                    <a:gd name="connsiteX4" fmla="*/ 717490 w 1429464"/>
                    <a:gd name="connsiteY4" fmla="*/ 182041 h 259580"/>
                    <a:gd name="connsiteX5" fmla="*/ 22694 w 1429464"/>
                    <a:gd name="connsiteY5" fmla="*/ 258127 h 259580"/>
                    <a:gd name="connsiteX6" fmla="*/ 54248 w 1429464"/>
                    <a:gd name="connsiteY6" fmla="*/ 144602 h 259580"/>
                    <a:gd name="connsiteX0" fmla="*/ 54248 w 1399593"/>
                    <a:gd name="connsiteY0" fmla="*/ 144637 h 259615"/>
                    <a:gd name="connsiteX1" fmla="*/ 741956 w 1399593"/>
                    <a:gd name="connsiteY1" fmla="*/ 37 h 259615"/>
                    <a:gd name="connsiteX2" fmla="*/ 1351707 w 1399593"/>
                    <a:gd name="connsiteY2" fmla="*/ 131601 h 259615"/>
                    <a:gd name="connsiteX3" fmla="*/ 1288381 w 1399593"/>
                    <a:gd name="connsiteY3" fmla="*/ 238579 h 259615"/>
                    <a:gd name="connsiteX4" fmla="*/ 717490 w 1399593"/>
                    <a:gd name="connsiteY4" fmla="*/ 182076 h 259615"/>
                    <a:gd name="connsiteX5" fmla="*/ 22694 w 1399593"/>
                    <a:gd name="connsiteY5" fmla="*/ 258162 h 259615"/>
                    <a:gd name="connsiteX6" fmla="*/ 54248 w 1399593"/>
                    <a:gd name="connsiteY6" fmla="*/ 144637 h 259615"/>
                    <a:gd name="connsiteX0" fmla="*/ 54248 w 1400624"/>
                    <a:gd name="connsiteY0" fmla="*/ 144637 h 259615"/>
                    <a:gd name="connsiteX1" fmla="*/ 741956 w 1400624"/>
                    <a:gd name="connsiteY1" fmla="*/ 37 h 259615"/>
                    <a:gd name="connsiteX2" fmla="*/ 1351707 w 1400624"/>
                    <a:gd name="connsiteY2" fmla="*/ 131601 h 259615"/>
                    <a:gd name="connsiteX3" fmla="*/ 1291092 w 1400624"/>
                    <a:gd name="connsiteY3" fmla="*/ 229520 h 259615"/>
                    <a:gd name="connsiteX4" fmla="*/ 717490 w 1400624"/>
                    <a:gd name="connsiteY4" fmla="*/ 182076 h 259615"/>
                    <a:gd name="connsiteX5" fmla="*/ 22694 w 1400624"/>
                    <a:gd name="connsiteY5" fmla="*/ 258162 h 259615"/>
                    <a:gd name="connsiteX6" fmla="*/ 54248 w 1400624"/>
                    <a:gd name="connsiteY6" fmla="*/ 144637 h 259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624" h="259615">
                      <a:moveTo>
                        <a:pt x="54248" y="144637"/>
                      </a:moveTo>
                      <a:cubicBezTo>
                        <a:pt x="174125" y="101616"/>
                        <a:pt x="525713" y="2210"/>
                        <a:pt x="741956" y="37"/>
                      </a:cubicBezTo>
                      <a:cubicBezTo>
                        <a:pt x="958199" y="-2136"/>
                        <a:pt x="1260184" y="93354"/>
                        <a:pt x="1351707" y="131601"/>
                      </a:cubicBezTo>
                      <a:cubicBezTo>
                        <a:pt x="1443230" y="169848"/>
                        <a:pt x="1396795" y="221108"/>
                        <a:pt x="1291092" y="229520"/>
                      </a:cubicBezTo>
                      <a:cubicBezTo>
                        <a:pt x="1185389" y="237933"/>
                        <a:pt x="907030" y="175830"/>
                        <a:pt x="717490" y="182076"/>
                      </a:cubicBezTo>
                      <a:cubicBezTo>
                        <a:pt x="527950" y="188322"/>
                        <a:pt x="155128" y="237574"/>
                        <a:pt x="22694" y="258162"/>
                      </a:cubicBezTo>
                      <a:cubicBezTo>
                        <a:pt x="55451" y="271670"/>
                        <a:pt x="-65629" y="187658"/>
                        <a:pt x="54248" y="144637"/>
                      </a:cubicBezTo>
                      <a:close/>
                    </a:path>
                  </a:pathLst>
                </a:custGeom>
                <a:solidFill>
                  <a:srgbClr val="EEB5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Oval 15">
                  <a:extLst>
                    <a:ext uri="{FF2B5EF4-FFF2-40B4-BE49-F238E27FC236}">
                      <a16:creationId xmlns:a16="http://schemas.microsoft.com/office/drawing/2014/main" id="{B0086590-68A3-47CA-86CD-424F554F3C0B}"/>
                    </a:ext>
                  </a:extLst>
                </p:cNvPr>
                <p:cNvSpPr/>
                <p:nvPr/>
              </p:nvSpPr>
              <p:spPr>
                <a:xfrm rot="12332634">
                  <a:off x="10456409" y="3882197"/>
                  <a:ext cx="258936" cy="376872"/>
                </a:xfrm>
                <a:custGeom>
                  <a:avLst/>
                  <a:gdLst>
                    <a:gd name="connsiteX0" fmla="*/ 0 w 275438"/>
                    <a:gd name="connsiteY0" fmla="*/ 136845 h 273690"/>
                    <a:gd name="connsiteX1" fmla="*/ 137719 w 275438"/>
                    <a:gd name="connsiteY1" fmla="*/ 0 h 273690"/>
                    <a:gd name="connsiteX2" fmla="*/ 275438 w 275438"/>
                    <a:gd name="connsiteY2" fmla="*/ 136845 h 273690"/>
                    <a:gd name="connsiteX3" fmla="*/ 137719 w 275438"/>
                    <a:gd name="connsiteY3" fmla="*/ 273690 h 273690"/>
                    <a:gd name="connsiteX4" fmla="*/ 0 w 275438"/>
                    <a:gd name="connsiteY4" fmla="*/ 136845 h 273690"/>
                    <a:gd name="connsiteX0" fmla="*/ 325 w 275763"/>
                    <a:gd name="connsiteY0" fmla="*/ 136845 h 282079"/>
                    <a:gd name="connsiteX1" fmla="*/ 138044 w 275763"/>
                    <a:gd name="connsiteY1" fmla="*/ 0 h 282079"/>
                    <a:gd name="connsiteX2" fmla="*/ 275763 w 275763"/>
                    <a:gd name="connsiteY2" fmla="*/ 136845 h 282079"/>
                    <a:gd name="connsiteX3" fmla="*/ 171600 w 275763"/>
                    <a:gd name="connsiteY3" fmla="*/ 282079 h 282079"/>
                    <a:gd name="connsiteX4" fmla="*/ 325 w 275763"/>
                    <a:gd name="connsiteY4" fmla="*/ 136845 h 282079"/>
                    <a:gd name="connsiteX0" fmla="*/ 220 w 242102"/>
                    <a:gd name="connsiteY0" fmla="*/ 138660 h 284361"/>
                    <a:gd name="connsiteX1" fmla="*/ 137939 w 242102"/>
                    <a:gd name="connsiteY1" fmla="*/ 1815 h 284361"/>
                    <a:gd name="connsiteX2" fmla="*/ 242102 w 242102"/>
                    <a:gd name="connsiteY2" fmla="*/ 88326 h 284361"/>
                    <a:gd name="connsiteX3" fmla="*/ 171495 w 242102"/>
                    <a:gd name="connsiteY3" fmla="*/ 283894 h 284361"/>
                    <a:gd name="connsiteX4" fmla="*/ 220 w 242102"/>
                    <a:gd name="connsiteY4" fmla="*/ 138660 h 284361"/>
                    <a:gd name="connsiteX0" fmla="*/ 471 w 173371"/>
                    <a:gd name="connsiteY0" fmla="*/ 122345 h 283334"/>
                    <a:gd name="connsiteX1" fmla="*/ 69208 w 173371"/>
                    <a:gd name="connsiteY1" fmla="*/ 1052 h 283334"/>
                    <a:gd name="connsiteX2" fmla="*/ 173371 w 173371"/>
                    <a:gd name="connsiteY2" fmla="*/ 87563 h 283334"/>
                    <a:gd name="connsiteX3" fmla="*/ 102764 w 173371"/>
                    <a:gd name="connsiteY3" fmla="*/ 283131 h 283334"/>
                    <a:gd name="connsiteX4" fmla="*/ 471 w 173371"/>
                    <a:gd name="connsiteY4" fmla="*/ 122345 h 283334"/>
                    <a:gd name="connsiteX0" fmla="*/ 568 w 163198"/>
                    <a:gd name="connsiteY0" fmla="*/ 116669 h 283030"/>
                    <a:gd name="connsiteX1" fmla="*/ 59035 w 163198"/>
                    <a:gd name="connsiteY1" fmla="*/ 811 h 283030"/>
                    <a:gd name="connsiteX2" fmla="*/ 163198 w 163198"/>
                    <a:gd name="connsiteY2" fmla="*/ 87322 h 283030"/>
                    <a:gd name="connsiteX3" fmla="*/ 92591 w 163198"/>
                    <a:gd name="connsiteY3" fmla="*/ 282890 h 283030"/>
                    <a:gd name="connsiteX4" fmla="*/ 568 w 163198"/>
                    <a:gd name="connsiteY4" fmla="*/ 116669 h 283030"/>
                    <a:gd name="connsiteX0" fmla="*/ 3111 w 165741"/>
                    <a:gd name="connsiteY0" fmla="*/ 116669 h 283040"/>
                    <a:gd name="connsiteX1" fmla="*/ 61578 w 165741"/>
                    <a:gd name="connsiteY1" fmla="*/ 811 h 283040"/>
                    <a:gd name="connsiteX2" fmla="*/ 165741 w 165741"/>
                    <a:gd name="connsiteY2" fmla="*/ 87322 h 283040"/>
                    <a:gd name="connsiteX3" fmla="*/ 95134 w 165741"/>
                    <a:gd name="connsiteY3" fmla="*/ 282890 h 283040"/>
                    <a:gd name="connsiteX4" fmla="*/ 3111 w 165741"/>
                    <a:gd name="connsiteY4" fmla="*/ 116669 h 283040"/>
                    <a:gd name="connsiteX0" fmla="*/ 13039 w 175669"/>
                    <a:gd name="connsiteY0" fmla="*/ 116669 h 283141"/>
                    <a:gd name="connsiteX1" fmla="*/ 71506 w 175669"/>
                    <a:gd name="connsiteY1" fmla="*/ 811 h 283141"/>
                    <a:gd name="connsiteX2" fmla="*/ 175669 w 175669"/>
                    <a:gd name="connsiteY2" fmla="*/ 87322 h 283141"/>
                    <a:gd name="connsiteX3" fmla="*/ 105062 w 175669"/>
                    <a:gd name="connsiteY3" fmla="*/ 282890 h 283141"/>
                    <a:gd name="connsiteX4" fmla="*/ 13039 w 175669"/>
                    <a:gd name="connsiteY4" fmla="*/ 116669 h 283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669" h="283141">
                      <a:moveTo>
                        <a:pt x="13039" y="116669"/>
                      </a:moveTo>
                      <a:cubicBezTo>
                        <a:pt x="-29819" y="12539"/>
                        <a:pt x="44401" y="5702"/>
                        <a:pt x="71506" y="811"/>
                      </a:cubicBezTo>
                      <a:cubicBezTo>
                        <a:pt x="98611" y="-4080"/>
                        <a:pt x="175669" y="11745"/>
                        <a:pt x="175669" y="87322"/>
                      </a:cubicBezTo>
                      <a:cubicBezTo>
                        <a:pt x="175669" y="162899"/>
                        <a:pt x="132167" y="277999"/>
                        <a:pt x="105062" y="282890"/>
                      </a:cubicBezTo>
                      <a:cubicBezTo>
                        <a:pt x="77957" y="287781"/>
                        <a:pt x="55897" y="220799"/>
                        <a:pt x="13039" y="11666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37FB225-9104-4B05-8D23-019EE9BD575A}"/>
                    </a:ext>
                  </a:extLst>
                </p:cNvPr>
                <p:cNvSpPr/>
                <p:nvPr/>
              </p:nvSpPr>
              <p:spPr>
                <a:xfrm rot="12332634">
                  <a:off x="9790221" y="3566370"/>
                  <a:ext cx="128789" cy="148174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F899B-1183-4D1F-9AEB-1D8D81B87599}"/>
                    </a:ext>
                  </a:extLst>
                </p:cNvPr>
                <p:cNvSpPr/>
                <p:nvPr/>
              </p:nvSpPr>
              <p:spPr>
                <a:xfrm rot="12332634">
                  <a:off x="10425619" y="3445674"/>
                  <a:ext cx="115207" cy="119758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C7F4E8F-F7B4-4FB7-8D88-0644AE765025}"/>
                    </a:ext>
                  </a:extLst>
                </p:cNvPr>
                <p:cNvSpPr/>
                <p:nvPr/>
              </p:nvSpPr>
              <p:spPr>
                <a:xfrm rot="12332634">
                  <a:off x="9203235" y="4045737"/>
                  <a:ext cx="115207" cy="119758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36956C68-45B4-45D7-ACA8-EF6F65A84FD6}"/>
                    </a:ext>
                  </a:extLst>
                </p:cNvPr>
                <p:cNvSpPr/>
                <p:nvPr/>
              </p:nvSpPr>
              <p:spPr>
                <a:xfrm>
                  <a:off x="10158236" y="3735070"/>
                  <a:ext cx="45719" cy="24328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FFE8E03-F042-4D61-91A2-1DDF92CEE96A}"/>
                    </a:ext>
                  </a:extLst>
                </p:cNvPr>
                <p:cNvSpPr/>
                <p:nvPr/>
              </p:nvSpPr>
              <p:spPr>
                <a:xfrm rot="14761934">
                  <a:off x="9695935" y="4253611"/>
                  <a:ext cx="45719" cy="24328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3A3B23C-6295-4DBF-A4D0-5F167D7F9EA0}"/>
                    </a:ext>
                  </a:extLst>
                </p:cNvPr>
                <p:cNvSpPr/>
                <p:nvPr/>
              </p:nvSpPr>
              <p:spPr>
                <a:xfrm rot="14761934">
                  <a:off x="10581503" y="4407568"/>
                  <a:ext cx="72558" cy="167502"/>
                </a:xfrm>
                <a:custGeom>
                  <a:avLst/>
                  <a:gdLst>
                    <a:gd name="connsiteX0" fmla="*/ 0 w 45719"/>
                    <a:gd name="connsiteY0" fmla="*/ 121641 h 243281"/>
                    <a:gd name="connsiteX1" fmla="*/ 22860 w 45719"/>
                    <a:gd name="connsiteY1" fmla="*/ 0 h 243281"/>
                    <a:gd name="connsiteX2" fmla="*/ 45720 w 45719"/>
                    <a:gd name="connsiteY2" fmla="*/ 121641 h 243281"/>
                    <a:gd name="connsiteX3" fmla="*/ 22860 w 45719"/>
                    <a:gd name="connsiteY3" fmla="*/ 243282 h 243281"/>
                    <a:gd name="connsiteX4" fmla="*/ 0 w 45719"/>
                    <a:gd name="connsiteY4" fmla="*/ 121641 h 243281"/>
                    <a:gd name="connsiteX0" fmla="*/ 1796 w 72558"/>
                    <a:gd name="connsiteY0" fmla="*/ 121641 h 167502"/>
                    <a:gd name="connsiteX1" fmla="*/ 24656 w 72558"/>
                    <a:gd name="connsiteY1" fmla="*/ 0 h 167502"/>
                    <a:gd name="connsiteX2" fmla="*/ 47516 w 72558"/>
                    <a:gd name="connsiteY2" fmla="*/ 121641 h 167502"/>
                    <a:gd name="connsiteX3" fmla="*/ 69807 w 72558"/>
                    <a:gd name="connsiteY3" fmla="*/ 162368 h 167502"/>
                    <a:gd name="connsiteX4" fmla="*/ 1796 w 72558"/>
                    <a:gd name="connsiteY4" fmla="*/ 121641 h 16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558" h="167502">
                      <a:moveTo>
                        <a:pt x="1796" y="121641"/>
                      </a:moveTo>
                      <a:cubicBezTo>
                        <a:pt x="-5729" y="94580"/>
                        <a:pt x="12031" y="0"/>
                        <a:pt x="24656" y="0"/>
                      </a:cubicBezTo>
                      <a:cubicBezTo>
                        <a:pt x="37281" y="0"/>
                        <a:pt x="47516" y="54461"/>
                        <a:pt x="47516" y="121641"/>
                      </a:cubicBezTo>
                      <a:cubicBezTo>
                        <a:pt x="47516" y="188821"/>
                        <a:pt x="82432" y="162368"/>
                        <a:pt x="69807" y="162368"/>
                      </a:cubicBezTo>
                      <a:cubicBezTo>
                        <a:pt x="57182" y="162368"/>
                        <a:pt x="9321" y="148702"/>
                        <a:pt x="1796" y="12164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5C4EFF8-7639-4CB9-A1BB-C63DE717ACA4}"/>
                    </a:ext>
                  </a:extLst>
                </p:cNvPr>
                <p:cNvSpPr/>
                <p:nvPr/>
              </p:nvSpPr>
              <p:spPr>
                <a:xfrm rot="12332634">
                  <a:off x="10138847" y="4103804"/>
                  <a:ext cx="115207" cy="119758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A314261-FE6E-4CDA-AF2E-99780D11A4F3}"/>
                    </a:ext>
                  </a:extLst>
                </p:cNvPr>
                <p:cNvSpPr/>
                <p:nvPr/>
              </p:nvSpPr>
              <p:spPr>
                <a:xfrm rot="14761934">
                  <a:off x="10601612" y="3012885"/>
                  <a:ext cx="45721" cy="157844"/>
                </a:xfrm>
                <a:custGeom>
                  <a:avLst/>
                  <a:gdLst>
                    <a:gd name="connsiteX0" fmla="*/ 0 w 45719"/>
                    <a:gd name="connsiteY0" fmla="*/ 121641 h 243281"/>
                    <a:gd name="connsiteX1" fmla="*/ 22860 w 45719"/>
                    <a:gd name="connsiteY1" fmla="*/ 0 h 243281"/>
                    <a:gd name="connsiteX2" fmla="*/ 45720 w 45719"/>
                    <a:gd name="connsiteY2" fmla="*/ 121641 h 243281"/>
                    <a:gd name="connsiteX3" fmla="*/ 22860 w 45719"/>
                    <a:gd name="connsiteY3" fmla="*/ 243282 h 243281"/>
                    <a:gd name="connsiteX4" fmla="*/ 0 w 45719"/>
                    <a:gd name="connsiteY4" fmla="*/ 121641 h 243281"/>
                    <a:gd name="connsiteX0" fmla="*/ 1 w 45721"/>
                    <a:gd name="connsiteY0" fmla="*/ 121641 h 157844"/>
                    <a:gd name="connsiteX1" fmla="*/ 22861 w 45721"/>
                    <a:gd name="connsiteY1" fmla="*/ 0 h 157844"/>
                    <a:gd name="connsiteX2" fmla="*/ 45721 w 45721"/>
                    <a:gd name="connsiteY2" fmla="*/ 121641 h 157844"/>
                    <a:gd name="connsiteX3" fmla="*/ 22018 w 45721"/>
                    <a:gd name="connsiteY3" fmla="*/ 141921 h 157844"/>
                    <a:gd name="connsiteX4" fmla="*/ 1 w 45721"/>
                    <a:gd name="connsiteY4" fmla="*/ 121641 h 157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1" h="157844">
                      <a:moveTo>
                        <a:pt x="1" y="121641"/>
                      </a:moveTo>
                      <a:cubicBezTo>
                        <a:pt x="141" y="97988"/>
                        <a:pt x="10236" y="0"/>
                        <a:pt x="22861" y="0"/>
                      </a:cubicBezTo>
                      <a:cubicBezTo>
                        <a:pt x="35486" y="0"/>
                        <a:pt x="45721" y="54461"/>
                        <a:pt x="45721" y="121641"/>
                      </a:cubicBezTo>
                      <a:cubicBezTo>
                        <a:pt x="45721" y="188821"/>
                        <a:pt x="34643" y="141921"/>
                        <a:pt x="22018" y="141921"/>
                      </a:cubicBezTo>
                      <a:cubicBezTo>
                        <a:pt x="9393" y="141921"/>
                        <a:pt x="-139" y="145294"/>
                        <a:pt x="1" y="12164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45069C-A66C-435B-8A7E-0BAC201A4426}"/>
                </a:ext>
              </a:extLst>
            </p:cNvPr>
            <p:cNvGrpSpPr/>
            <p:nvPr/>
          </p:nvGrpSpPr>
          <p:grpSpPr>
            <a:xfrm>
              <a:off x="4950290" y="1967560"/>
              <a:ext cx="1279516" cy="2327416"/>
              <a:chOff x="8318841" y="2512042"/>
              <a:chExt cx="1279516" cy="2327416"/>
            </a:xfrm>
          </p:grpSpPr>
          <p:sp>
            <p:nvSpPr>
              <p:cNvPr id="8" name="Diagonal Stripe 7">
                <a:extLst>
                  <a:ext uri="{FF2B5EF4-FFF2-40B4-BE49-F238E27FC236}">
                    <a16:creationId xmlns:a16="http://schemas.microsoft.com/office/drawing/2014/main" id="{4C265FD7-8529-4B55-9808-A62219EF5F77}"/>
                  </a:ext>
                </a:extLst>
              </p:cNvPr>
              <p:cNvSpPr/>
              <p:nvPr/>
            </p:nvSpPr>
            <p:spPr>
              <a:xfrm>
                <a:off x="9139198" y="2512042"/>
                <a:ext cx="199434" cy="551571"/>
              </a:xfrm>
              <a:prstGeom prst="diagStripe">
                <a:avLst>
                  <a:gd name="adj" fmla="val 5152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AD6FAA-6186-48D1-AAC5-646F3223FB34}"/>
                  </a:ext>
                </a:extLst>
              </p:cNvPr>
              <p:cNvSpPr/>
              <p:nvPr/>
            </p:nvSpPr>
            <p:spPr>
              <a:xfrm>
                <a:off x="8323851" y="2944555"/>
                <a:ext cx="1269495" cy="1894903"/>
              </a:xfrm>
              <a:custGeom>
                <a:avLst/>
                <a:gdLst>
                  <a:gd name="connsiteX0" fmla="*/ 0 w 1410054"/>
                  <a:gd name="connsiteY0" fmla="*/ 0 h 2208776"/>
                  <a:gd name="connsiteX1" fmla="*/ 1410054 w 1410054"/>
                  <a:gd name="connsiteY1" fmla="*/ 0 h 2208776"/>
                  <a:gd name="connsiteX2" fmla="*/ 1410054 w 1410054"/>
                  <a:gd name="connsiteY2" fmla="*/ 2208776 h 2208776"/>
                  <a:gd name="connsiteX3" fmla="*/ 0 w 1410054"/>
                  <a:gd name="connsiteY3" fmla="*/ 2208776 h 2208776"/>
                  <a:gd name="connsiteX4" fmla="*/ 0 w 1410054"/>
                  <a:gd name="connsiteY4" fmla="*/ 0 h 2208776"/>
                  <a:gd name="connsiteX0" fmla="*/ 0 w 1410054"/>
                  <a:gd name="connsiteY0" fmla="*/ 0 h 2208776"/>
                  <a:gd name="connsiteX1" fmla="*/ 1410054 w 1410054"/>
                  <a:gd name="connsiteY1" fmla="*/ 0 h 2208776"/>
                  <a:gd name="connsiteX2" fmla="*/ 1309386 w 1410054"/>
                  <a:gd name="connsiteY2" fmla="*/ 2208776 h 2208776"/>
                  <a:gd name="connsiteX3" fmla="*/ 0 w 1410054"/>
                  <a:gd name="connsiteY3" fmla="*/ 2208776 h 2208776"/>
                  <a:gd name="connsiteX4" fmla="*/ 0 w 1410054"/>
                  <a:gd name="connsiteY4" fmla="*/ 0 h 2208776"/>
                  <a:gd name="connsiteX0" fmla="*/ 0 w 1410054"/>
                  <a:gd name="connsiteY0" fmla="*/ 0 h 2208776"/>
                  <a:gd name="connsiteX1" fmla="*/ 1410054 w 1410054"/>
                  <a:gd name="connsiteY1" fmla="*/ 0 h 2208776"/>
                  <a:gd name="connsiteX2" fmla="*/ 1309386 w 1410054"/>
                  <a:gd name="connsiteY2" fmla="*/ 2208776 h 2208776"/>
                  <a:gd name="connsiteX3" fmla="*/ 75501 w 1410054"/>
                  <a:gd name="connsiteY3" fmla="*/ 2208776 h 2208776"/>
                  <a:gd name="connsiteX4" fmla="*/ 0 w 1410054"/>
                  <a:gd name="connsiteY4" fmla="*/ 0 h 220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0054" h="2208776">
                    <a:moveTo>
                      <a:pt x="0" y="0"/>
                    </a:moveTo>
                    <a:lnTo>
                      <a:pt x="1410054" y="0"/>
                    </a:lnTo>
                    <a:lnTo>
                      <a:pt x="1309386" y="2208776"/>
                    </a:lnTo>
                    <a:lnTo>
                      <a:pt x="75501" y="22087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2929">
                  <a:shade val="30000"/>
                  <a:satMod val="11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15A222B-B703-44B9-800A-9B27CB0134C4}"/>
                  </a:ext>
                </a:extLst>
              </p:cNvPr>
              <p:cNvSpPr/>
              <p:nvPr/>
            </p:nvSpPr>
            <p:spPr>
              <a:xfrm>
                <a:off x="8318841" y="2944190"/>
                <a:ext cx="1279516" cy="134779"/>
              </a:xfrm>
              <a:prstGeom prst="roundRect">
                <a:avLst/>
              </a:prstGeom>
              <a:solidFill>
                <a:schemeClr val="bg1">
                  <a:lumMod val="95000"/>
                  <a:shade val="30000"/>
                  <a:satMod val="11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6234F2B-0D98-4C9C-B368-B48CB8FEC136}"/>
                  </a:ext>
                </a:extLst>
              </p:cNvPr>
              <p:cNvSpPr/>
              <p:nvPr/>
            </p:nvSpPr>
            <p:spPr>
              <a:xfrm>
                <a:off x="8440877" y="2787828"/>
                <a:ext cx="1035442" cy="156179"/>
              </a:xfrm>
              <a:prstGeom prst="roundRect">
                <a:avLst/>
              </a:prstGeom>
              <a:solidFill>
                <a:schemeClr val="bg1">
                  <a:lumMod val="95000"/>
                  <a:shade val="30000"/>
                  <a:satMod val="11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05973B-406B-45F7-ADD1-3A7077A083AA}"/>
                </a:ext>
              </a:extLst>
            </p:cNvPr>
            <p:cNvSpPr/>
            <p:nvPr/>
          </p:nvSpPr>
          <p:spPr>
            <a:xfrm>
              <a:off x="4264532" y="3696515"/>
              <a:ext cx="3662935" cy="1323439"/>
            </a:xfrm>
            <a:prstGeom prst="rect">
              <a:avLst/>
            </a:prstGeom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6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haroni" panose="020B0604020202020204" pitchFamily="2" charset="-79"/>
                  <a:cs typeface="Aharoni" panose="020B0604020202020204" pitchFamily="2" charset="-79"/>
                </a:rPr>
                <a:t>SNACK</a:t>
              </a:r>
              <a:endPara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57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9B9D23D9AAF040A9366A8439609B68" ma:contentTypeVersion="0" ma:contentTypeDescription="Create a new document." ma:contentTypeScope="" ma:versionID="bb98bafa996830600912ac9e8c3c9f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898c5b50903b15aa37bff93b499fb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32EFB0-C8E7-4921-A0A4-4173F4D64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AD5648-F608-420D-A934-A7F33AD4EA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B9C30F-0A96-45DD-BE86-0BCBFB00760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8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Hoyt, Zakaria</dc:creator>
  <cp:lastModifiedBy>Lamrouex, Hayden</cp:lastModifiedBy>
  <cp:revision>6</cp:revision>
  <cp:lastPrinted>2021-11-15T17:00:39Z</cp:lastPrinted>
  <dcterms:created xsi:type="dcterms:W3CDTF">2021-11-12T18:35:04Z</dcterms:created>
  <dcterms:modified xsi:type="dcterms:W3CDTF">2022-01-27T15:31:37Z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0x010100B39B9D23D9AAF040A9366A8439609B68</vt:lpwstr>
  </property>
</Properties>
</file>