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eams Elysse" userId="19467aeb60143773" providerId="LiveId" clId="{69DB4675-B220-43BF-8EA0-BBD431C17FD4}"/>
    <pc:docChg chg="undo custSel addSld delSld modSld">
      <pc:chgData name="Dreams Elysse" userId="19467aeb60143773" providerId="LiveId" clId="{69DB4675-B220-43BF-8EA0-BBD431C17FD4}" dt="2019-04-09T18:27:23.410" v="966" actId="20577"/>
      <pc:docMkLst>
        <pc:docMk/>
      </pc:docMkLst>
      <pc:sldChg chg="modSp">
        <pc:chgData name="Dreams Elysse" userId="19467aeb60143773" providerId="LiveId" clId="{69DB4675-B220-43BF-8EA0-BBD431C17FD4}" dt="2019-04-09T18:00:38.119" v="7" actId="20577"/>
        <pc:sldMkLst>
          <pc:docMk/>
          <pc:sldMk cId="875633837" sldId="256"/>
        </pc:sldMkLst>
        <pc:spChg chg="mod">
          <ac:chgData name="Dreams Elysse" userId="19467aeb60143773" providerId="LiveId" clId="{69DB4675-B220-43BF-8EA0-BBD431C17FD4}" dt="2019-04-09T18:00:38.119" v="7" actId="20577"/>
          <ac:spMkLst>
            <pc:docMk/>
            <pc:sldMk cId="875633837" sldId="256"/>
            <ac:spMk id="3" creationId="{4FD2BD9D-1904-4182-AC76-ED03AD07A281}"/>
          </ac:spMkLst>
        </pc:spChg>
      </pc:sldChg>
      <pc:sldChg chg="addSp delSp modSp add">
        <pc:chgData name="Dreams Elysse" userId="19467aeb60143773" providerId="LiveId" clId="{69DB4675-B220-43BF-8EA0-BBD431C17FD4}" dt="2019-04-09T18:07:30.199" v="49" actId="1076"/>
        <pc:sldMkLst>
          <pc:docMk/>
          <pc:sldMk cId="4285445017" sldId="257"/>
        </pc:sldMkLst>
        <pc:spChg chg="mod">
          <ac:chgData name="Dreams Elysse" userId="19467aeb60143773" providerId="LiveId" clId="{69DB4675-B220-43BF-8EA0-BBD431C17FD4}" dt="2019-04-09T18:01:08.722" v="36" actId="20577"/>
          <ac:spMkLst>
            <pc:docMk/>
            <pc:sldMk cId="4285445017" sldId="257"/>
            <ac:spMk id="2" creationId="{755148DA-7767-4C42-9BE4-33527A4C3720}"/>
          </ac:spMkLst>
        </pc:spChg>
        <pc:spChg chg="add del mod">
          <ac:chgData name="Dreams Elysse" userId="19467aeb60143773" providerId="LiveId" clId="{69DB4675-B220-43BF-8EA0-BBD431C17FD4}" dt="2019-04-09T18:04:10.116" v="46" actId="27636"/>
          <ac:spMkLst>
            <pc:docMk/>
            <pc:sldMk cId="4285445017" sldId="257"/>
            <ac:spMk id="3" creationId="{6D5CD6C0-DAFC-4712-A9CA-B8EAE0372642}"/>
          </ac:spMkLst>
        </pc:spChg>
        <pc:spChg chg="add del">
          <ac:chgData name="Dreams Elysse" userId="19467aeb60143773" providerId="LiveId" clId="{69DB4675-B220-43BF-8EA0-BBD431C17FD4}" dt="2019-04-09T18:03:59.290" v="42"/>
          <ac:spMkLst>
            <pc:docMk/>
            <pc:sldMk cId="4285445017" sldId="257"/>
            <ac:spMk id="4" creationId="{3B9CEF1F-8143-47C4-B438-9EDF15351C39}"/>
          </ac:spMkLst>
        </pc:spChg>
        <pc:spChg chg="add del mod">
          <ac:chgData name="Dreams Elysse" userId="19467aeb60143773" providerId="LiveId" clId="{69DB4675-B220-43BF-8EA0-BBD431C17FD4}" dt="2019-04-09T18:07:18.528" v="47"/>
          <ac:spMkLst>
            <pc:docMk/>
            <pc:sldMk cId="4285445017" sldId="257"/>
            <ac:spMk id="5" creationId="{58E22122-E95E-4409-A19A-6F31F19DE840}"/>
          </ac:spMkLst>
        </pc:spChg>
        <pc:picChg chg="add mod">
          <ac:chgData name="Dreams Elysse" userId="19467aeb60143773" providerId="LiveId" clId="{69DB4675-B220-43BF-8EA0-BBD431C17FD4}" dt="2019-04-09T18:07:30.199" v="49" actId="1076"/>
          <ac:picMkLst>
            <pc:docMk/>
            <pc:sldMk cId="4285445017" sldId="257"/>
            <ac:picMk id="7" creationId="{C1A51AA4-AC1B-4312-B666-1200676D5779}"/>
          </ac:picMkLst>
        </pc:picChg>
      </pc:sldChg>
      <pc:sldChg chg="addSp delSp modSp add">
        <pc:chgData name="Dreams Elysse" userId="19467aeb60143773" providerId="LiveId" clId="{69DB4675-B220-43BF-8EA0-BBD431C17FD4}" dt="2019-04-09T18:21:11.451" v="702" actId="20577"/>
        <pc:sldMkLst>
          <pc:docMk/>
          <pc:sldMk cId="1256962987" sldId="258"/>
        </pc:sldMkLst>
        <pc:spChg chg="del">
          <ac:chgData name="Dreams Elysse" userId="19467aeb60143773" providerId="LiveId" clId="{69DB4675-B220-43BF-8EA0-BBD431C17FD4}" dt="2019-04-09T18:08:29.956" v="51"/>
          <ac:spMkLst>
            <pc:docMk/>
            <pc:sldMk cId="1256962987" sldId="258"/>
            <ac:spMk id="2" creationId="{9160144C-1B7E-4981-948E-2017276DE5CB}"/>
          </ac:spMkLst>
        </pc:spChg>
        <pc:spChg chg="del">
          <ac:chgData name="Dreams Elysse" userId="19467aeb60143773" providerId="LiveId" clId="{69DB4675-B220-43BF-8EA0-BBD431C17FD4}" dt="2019-04-09T18:08:29.956" v="51"/>
          <ac:spMkLst>
            <pc:docMk/>
            <pc:sldMk cId="1256962987" sldId="258"/>
            <ac:spMk id="3" creationId="{5D0081B3-A2AC-41CE-9599-2575C4650426}"/>
          </ac:spMkLst>
        </pc:spChg>
        <pc:spChg chg="del">
          <ac:chgData name="Dreams Elysse" userId="19467aeb60143773" providerId="LiveId" clId="{69DB4675-B220-43BF-8EA0-BBD431C17FD4}" dt="2019-04-09T18:08:29.956" v="51"/>
          <ac:spMkLst>
            <pc:docMk/>
            <pc:sldMk cId="1256962987" sldId="258"/>
            <ac:spMk id="4" creationId="{B7B905B4-0E30-4FF9-A833-73FF7D929E41}"/>
          </ac:spMkLst>
        </pc:spChg>
        <pc:spChg chg="add mod">
          <ac:chgData name="Dreams Elysse" userId="19467aeb60143773" providerId="LiveId" clId="{69DB4675-B220-43BF-8EA0-BBD431C17FD4}" dt="2019-04-09T18:08:34.869" v="63" actId="20577"/>
          <ac:spMkLst>
            <pc:docMk/>
            <pc:sldMk cId="1256962987" sldId="258"/>
            <ac:spMk id="5" creationId="{2D96AEC8-E3C5-49EF-992F-36B793AC399F}"/>
          </ac:spMkLst>
        </pc:spChg>
        <pc:spChg chg="add mod">
          <ac:chgData name="Dreams Elysse" userId="19467aeb60143773" providerId="LiveId" clId="{69DB4675-B220-43BF-8EA0-BBD431C17FD4}" dt="2019-04-09T18:21:11.451" v="702" actId="20577"/>
          <ac:spMkLst>
            <pc:docMk/>
            <pc:sldMk cId="1256962987" sldId="258"/>
            <ac:spMk id="6" creationId="{9D9E89E0-C2D5-4649-9281-5399B187CBAA}"/>
          </ac:spMkLst>
        </pc:spChg>
      </pc:sldChg>
      <pc:sldChg chg="addSp delSp modSp add">
        <pc:chgData name="Dreams Elysse" userId="19467aeb60143773" providerId="LiveId" clId="{69DB4675-B220-43BF-8EA0-BBD431C17FD4}" dt="2019-04-09T18:23:48.577" v="792" actId="20577"/>
        <pc:sldMkLst>
          <pc:docMk/>
          <pc:sldMk cId="819075594" sldId="259"/>
        </pc:sldMkLst>
        <pc:spChg chg="mod">
          <ac:chgData name="Dreams Elysse" userId="19467aeb60143773" providerId="LiveId" clId="{69DB4675-B220-43BF-8EA0-BBD431C17FD4}" dt="2019-04-09T18:15:04.636" v="325" actId="20577"/>
          <ac:spMkLst>
            <pc:docMk/>
            <pc:sldMk cId="819075594" sldId="259"/>
            <ac:spMk id="2" creationId="{5D888334-221D-4E1C-9E8E-01294CE5739E}"/>
          </ac:spMkLst>
        </pc:spChg>
        <pc:spChg chg="add del mod">
          <ac:chgData name="Dreams Elysse" userId="19467aeb60143773" providerId="LiveId" clId="{69DB4675-B220-43BF-8EA0-BBD431C17FD4}" dt="2019-04-09T18:16:27.856" v="335"/>
          <ac:spMkLst>
            <pc:docMk/>
            <pc:sldMk cId="819075594" sldId="259"/>
            <ac:spMk id="3" creationId="{C7326166-EEF0-47FD-91CD-64F05D0DD9F0}"/>
          </ac:spMkLst>
        </pc:spChg>
        <pc:spChg chg="add del mod">
          <ac:chgData name="Dreams Elysse" userId="19467aeb60143773" providerId="LiveId" clId="{69DB4675-B220-43BF-8EA0-BBD431C17FD4}" dt="2019-04-09T18:15:59.992" v="331"/>
          <ac:spMkLst>
            <pc:docMk/>
            <pc:sldMk cId="819075594" sldId="259"/>
            <ac:spMk id="4" creationId="{63E1041F-AED8-40A9-BA4E-5C0899800DD5}"/>
          </ac:spMkLst>
        </pc:spChg>
        <pc:spChg chg="add del mod">
          <ac:chgData name="Dreams Elysse" userId="19467aeb60143773" providerId="LiveId" clId="{69DB4675-B220-43BF-8EA0-BBD431C17FD4}" dt="2019-04-09T18:15:59.992" v="331"/>
          <ac:spMkLst>
            <pc:docMk/>
            <pc:sldMk cId="819075594" sldId="259"/>
            <ac:spMk id="5" creationId="{92C15D37-352B-4BA8-948F-C1B4132EC9E8}"/>
          </ac:spMkLst>
        </pc:spChg>
        <pc:spChg chg="add del mod">
          <ac:chgData name="Dreams Elysse" userId="19467aeb60143773" providerId="LiveId" clId="{69DB4675-B220-43BF-8EA0-BBD431C17FD4}" dt="2019-04-09T18:15:28.808" v="329"/>
          <ac:spMkLst>
            <pc:docMk/>
            <pc:sldMk cId="819075594" sldId="259"/>
            <ac:spMk id="7" creationId="{492307F2-F084-4CAE-A6D3-F7CBB35453C9}"/>
          </ac:spMkLst>
        </pc:spChg>
        <pc:spChg chg="add del mod">
          <ac:chgData name="Dreams Elysse" userId="19467aeb60143773" providerId="LiveId" clId="{69DB4675-B220-43BF-8EA0-BBD431C17FD4}" dt="2019-04-09T18:16:27.856" v="335"/>
          <ac:spMkLst>
            <pc:docMk/>
            <pc:sldMk cId="819075594" sldId="259"/>
            <ac:spMk id="8" creationId="{C38E30AE-B277-4AA3-9152-7F2286EB9457}"/>
          </ac:spMkLst>
        </pc:spChg>
        <pc:spChg chg="add del mod">
          <ac:chgData name="Dreams Elysse" userId="19467aeb60143773" providerId="LiveId" clId="{69DB4675-B220-43BF-8EA0-BBD431C17FD4}" dt="2019-04-09T18:17:00.224" v="338"/>
          <ac:spMkLst>
            <pc:docMk/>
            <pc:sldMk cId="819075594" sldId="259"/>
            <ac:spMk id="9" creationId="{0D8BCD3C-2F3B-42B0-AE6A-6039C2DDB123}"/>
          </ac:spMkLst>
        </pc:spChg>
        <pc:spChg chg="add del mod">
          <ac:chgData name="Dreams Elysse" userId="19467aeb60143773" providerId="LiveId" clId="{69DB4675-B220-43BF-8EA0-BBD431C17FD4}" dt="2019-04-09T18:16:50.739" v="337"/>
          <ac:spMkLst>
            <pc:docMk/>
            <pc:sldMk cId="819075594" sldId="259"/>
            <ac:spMk id="10" creationId="{ED9918AD-75F8-42D2-82F1-524FD97FAA0B}"/>
          </ac:spMkLst>
        </pc:spChg>
        <pc:spChg chg="add del mod">
          <ac:chgData name="Dreams Elysse" userId="19467aeb60143773" providerId="LiveId" clId="{69DB4675-B220-43BF-8EA0-BBD431C17FD4}" dt="2019-04-09T18:16:50.739" v="337"/>
          <ac:spMkLst>
            <pc:docMk/>
            <pc:sldMk cId="819075594" sldId="259"/>
            <ac:spMk id="11" creationId="{9F136910-48DE-4DF7-9D08-F9C66FCC20AF}"/>
          </ac:spMkLst>
        </pc:spChg>
        <pc:spChg chg="add del mod">
          <ac:chgData name="Dreams Elysse" userId="19467aeb60143773" providerId="LiveId" clId="{69DB4675-B220-43BF-8EA0-BBD431C17FD4}" dt="2019-04-09T18:17:00.224" v="338"/>
          <ac:spMkLst>
            <pc:docMk/>
            <pc:sldMk cId="819075594" sldId="259"/>
            <ac:spMk id="12" creationId="{39CF9BF2-77EF-4682-B96E-BB1BC4B5772F}"/>
          </ac:spMkLst>
        </pc:spChg>
        <pc:spChg chg="add del mod">
          <ac:chgData name="Dreams Elysse" userId="19467aeb60143773" providerId="LiveId" clId="{69DB4675-B220-43BF-8EA0-BBD431C17FD4}" dt="2019-04-09T18:17:01.135" v="339"/>
          <ac:spMkLst>
            <pc:docMk/>
            <pc:sldMk cId="819075594" sldId="259"/>
            <ac:spMk id="13" creationId="{27C55D10-120C-4FD1-A77C-F4ADDCE751A2}"/>
          </ac:spMkLst>
        </pc:spChg>
        <pc:spChg chg="add del mod">
          <ac:chgData name="Dreams Elysse" userId="19467aeb60143773" providerId="LiveId" clId="{69DB4675-B220-43BF-8EA0-BBD431C17FD4}" dt="2019-04-09T18:17:01.135" v="339"/>
          <ac:spMkLst>
            <pc:docMk/>
            <pc:sldMk cId="819075594" sldId="259"/>
            <ac:spMk id="14" creationId="{2AFB6304-A74A-41F2-9BF3-869C11812464}"/>
          </ac:spMkLst>
        </pc:spChg>
        <pc:spChg chg="add del mod">
          <ac:chgData name="Dreams Elysse" userId="19467aeb60143773" providerId="LiveId" clId="{69DB4675-B220-43BF-8EA0-BBD431C17FD4}" dt="2019-04-09T18:17:29.560" v="344"/>
          <ac:spMkLst>
            <pc:docMk/>
            <pc:sldMk cId="819075594" sldId="259"/>
            <ac:spMk id="15" creationId="{3558EB5A-E193-4C31-AC2E-8B202159076E}"/>
          </ac:spMkLst>
        </pc:spChg>
        <pc:spChg chg="add del mod">
          <ac:chgData name="Dreams Elysse" userId="19467aeb60143773" providerId="LiveId" clId="{69DB4675-B220-43BF-8EA0-BBD431C17FD4}" dt="2019-04-09T18:17:24.836" v="342"/>
          <ac:spMkLst>
            <pc:docMk/>
            <pc:sldMk cId="819075594" sldId="259"/>
            <ac:spMk id="17" creationId="{3177FA20-5A37-4979-AEBE-4EECF21F034F}"/>
          </ac:spMkLst>
        </pc:spChg>
        <pc:spChg chg="add del mod">
          <ac:chgData name="Dreams Elysse" userId="19467aeb60143773" providerId="LiveId" clId="{69DB4675-B220-43BF-8EA0-BBD431C17FD4}" dt="2019-04-09T18:17:24.836" v="342"/>
          <ac:spMkLst>
            <pc:docMk/>
            <pc:sldMk cId="819075594" sldId="259"/>
            <ac:spMk id="18" creationId="{6A8EAA77-014C-4CD3-AEDF-42D6179EA98A}"/>
          </ac:spMkLst>
        </pc:spChg>
        <pc:spChg chg="add del mod">
          <ac:chgData name="Dreams Elysse" userId="19467aeb60143773" providerId="LiveId" clId="{69DB4675-B220-43BF-8EA0-BBD431C17FD4}" dt="2019-04-09T18:17:24.836" v="342"/>
          <ac:spMkLst>
            <pc:docMk/>
            <pc:sldMk cId="819075594" sldId="259"/>
            <ac:spMk id="19" creationId="{1A6C46D1-D4D4-445F-B29F-632FCF0B98B1}"/>
          </ac:spMkLst>
        </pc:spChg>
        <pc:spChg chg="add del mod">
          <ac:chgData name="Dreams Elysse" userId="19467aeb60143773" providerId="LiveId" clId="{69DB4675-B220-43BF-8EA0-BBD431C17FD4}" dt="2019-04-09T18:17:24.836" v="342"/>
          <ac:spMkLst>
            <pc:docMk/>
            <pc:sldMk cId="819075594" sldId="259"/>
            <ac:spMk id="20" creationId="{F61CDAD5-28A6-488C-9648-5473E207CB6C}"/>
          </ac:spMkLst>
        </pc:spChg>
        <pc:spChg chg="add mod">
          <ac:chgData name="Dreams Elysse" userId="19467aeb60143773" providerId="LiveId" clId="{69DB4675-B220-43BF-8EA0-BBD431C17FD4}" dt="2019-04-09T18:23:48.577" v="792" actId="20577"/>
          <ac:spMkLst>
            <pc:docMk/>
            <pc:sldMk cId="819075594" sldId="259"/>
            <ac:spMk id="22" creationId="{7EA046AE-124C-46F1-8DFB-EA1003300399}"/>
          </ac:spMkLst>
        </pc:spChg>
        <pc:picChg chg="add mod">
          <ac:chgData name="Dreams Elysse" userId="19467aeb60143773" providerId="LiveId" clId="{69DB4675-B220-43BF-8EA0-BBD431C17FD4}" dt="2019-04-09T18:15:59.302" v="330"/>
          <ac:picMkLst>
            <pc:docMk/>
            <pc:sldMk cId="819075594" sldId="259"/>
            <ac:picMk id="6" creationId="{B62DEEB2-DE81-4509-A400-64C7DED25BA6}"/>
          </ac:picMkLst>
        </pc:picChg>
        <pc:picChg chg="add del">
          <ac:chgData name="Dreams Elysse" userId="19467aeb60143773" providerId="LiveId" clId="{69DB4675-B220-43BF-8EA0-BBD431C17FD4}" dt="2019-04-09T18:17:26.598" v="343" actId="478"/>
          <ac:picMkLst>
            <pc:docMk/>
            <pc:sldMk cId="819075594" sldId="259"/>
            <ac:picMk id="16" creationId="{51D163A1-154D-4728-80E1-7506E17297B3}"/>
          </ac:picMkLst>
        </pc:picChg>
        <pc:picChg chg="add mod">
          <ac:chgData name="Dreams Elysse" userId="19467aeb60143773" providerId="LiveId" clId="{69DB4675-B220-43BF-8EA0-BBD431C17FD4}" dt="2019-04-09T18:17:29.560" v="344"/>
          <ac:picMkLst>
            <pc:docMk/>
            <pc:sldMk cId="819075594" sldId="259"/>
            <ac:picMk id="21" creationId="{BF163DA7-6D67-4C8C-B1B1-C74D1D8A2B53}"/>
          </ac:picMkLst>
        </pc:picChg>
      </pc:sldChg>
      <pc:sldChg chg="add del">
        <pc:chgData name="Dreams Elysse" userId="19467aeb60143773" providerId="LiveId" clId="{69DB4675-B220-43BF-8EA0-BBD431C17FD4}" dt="2019-04-09T18:11:50.198" v="314"/>
        <pc:sldMkLst>
          <pc:docMk/>
          <pc:sldMk cId="3566032615" sldId="259"/>
        </pc:sldMkLst>
      </pc:sldChg>
      <pc:sldChg chg="addSp delSp modSp add">
        <pc:chgData name="Dreams Elysse" userId="19467aeb60143773" providerId="LiveId" clId="{69DB4675-B220-43BF-8EA0-BBD431C17FD4}" dt="2019-04-09T18:25:23.918" v="925" actId="14100"/>
        <pc:sldMkLst>
          <pc:docMk/>
          <pc:sldMk cId="719716103" sldId="260"/>
        </pc:sldMkLst>
        <pc:spChg chg="mod">
          <ac:chgData name="Dreams Elysse" userId="19467aeb60143773" providerId="LiveId" clId="{69DB4675-B220-43BF-8EA0-BBD431C17FD4}" dt="2019-04-09T18:21:24.282" v="718" actId="20577"/>
          <ac:spMkLst>
            <pc:docMk/>
            <pc:sldMk cId="719716103" sldId="260"/>
            <ac:spMk id="2" creationId="{532B8BE4-1DE2-4189-85C7-23ECD84E3E06}"/>
          </ac:spMkLst>
        </pc:spChg>
        <pc:spChg chg="del">
          <ac:chgData name="Dreams Elysse" userId="19467aeb60143773" providerId="LiveId" clId="{69DB4675-B220-43BF-8EA0-BBD431C17FD4}" dt="2019-04-09T18:21:39.887" v="719"/>
          <ac:spMkLst>
            <pc:docMk/>
            <pc:sldMk cId="719716103" sldId="260"/>
            <ac:spMk id="3" creationId="{540157DC-2CE6-485A-8061-5D408624EC11}"/>
          </ac:spMkLst>
        </pc:spChg>
        <pc:spChg chg="del">
          <ac:chgData name="Dreams Elysse" userId="19467aeb60143773" providerId="LiveId" clId="{69DB4675-B220-43BF-8EA0-BBD431C17FD4}" dt="2019-04-09T18:21:39.887" v="719"/>
          <ac:spMkLst>
            <pc:docMk/>
            <pc:sldMk cId="719716103" sldId="260"/>
            <ac:spMk id="4" creationId="{827EA4D1-6B5D-4D41-99E6-F0E36E5AD8CC}"/>
          </ac:spMkLst>
        </pc:spChg>
        <pc:spChg chg="add mod">
          <ac:chgData name="Dreams Elysse" userId="19467aeb60143773" providerId="LiveId" clId="{69DB4675-B220-43BF-8EA0-BBD431C17FD4}" dt="2019-04-09T18:22:13.912" v="721"/>
          <ac:spMkLst>
            <pc:docMk/>
            <pc:sldMk cId="719716103" sldId="260"/>
            <ac:spMk id="5" creationId="{FFD16C6B-CA6A-4878-99D4-5015150D9151}"/>
          </ac:spMkLst>
        </pc:spChg>
        <pc:spChg chg="add mod">
          <ac:chgData name="Dreams Elysse" userId="19467aeb60143773" providerId="LiveId" clId="{69DB4675-B220-43BF-8EA0-BBD431C17FD4}" dt="2019-04-09T18:22:36.262" v="724"/>
          <ac:spMkLst>
            <pc:docMk/>
            <pc:sldMk cId="719716103" sldId="260"/>
            <ac:spMk id="6" creationId="{AF236429-82A8-4D84-8B51-81309C1089D0}"/>
          </ac:spMkLst>
        </pc:spChg>
        <pc:spChg chg="add mod">
          <ac:chgData name="Dreams Elysse" userId="19467aeb60143773" providerId="LiveId" clId="{69DB4675-B220-43BF-8EA0-BBD431C17FD4}" dt="2019-04-09T18:22:57.034" v="727"/>
          <ac:spMkLst>
            <pc:docMk/>
            <pc:sldMk cId="719716103" sldId="260"/>
            <ac:spMk id="7" creationId="{65D3F9E0-AB4B-427C-913D-FB3864D9133D}"/>
          </ac:spMkLst>
        </pc:spChg>
        <pc:spChg chg="add del mod">
          <ac:chgData name="Dreams Elysse" userId="19467aeb60143773" providerId="LiveId" clId="{69DB4675-B220-43BF-8EA0-BBD431C17FD4}" dt="2019-04-09T18:22:01.884" v="720"/>
          <ac:spMkLst>
            <pc:docMk/>
            <pc:sldMk cId="719716103" sldId="260"/>
            <ac:spMk id="8" creationId="{67234797-6314-4865-8EAD-E32AB3097379}"/>
          </ac:spMkLst>
        </pc:spChg>
        <pc:spChg chg="add mod">
          <ac:chgData name="Dreams Elysse" userId="19467aeb60143773" providerId="LiveId" clId="{69DB4675-B220-43BF-8EA0-BBD431C17FD4}" dt="2019-04-09T18:21:39.887" v="719"/>
          <ac:spMkLst>
            <pc:docMk/>
            <pc:sldMk cId="719716103" sldId="260"/>
            <ac:spMk id="9" creationId="{1FA3E343-AB6A-4CB2-A95F-254C7509A9A4}"/>
          </ac:spMkLst>
        </pc:spChg>
        <pc:spChg chg="add mod">
          <ac:chgData name="Dreams Elysse" userId="19467aeb60143773" providerId="LiveId" clId="{69DB4675-B220-43BF-8EA0-BBD431C17FD4}" dt="2019-04-09T18:21:39.887" v="719"/>
          <ac:spMkLst>
            <pc:docMk/>
            <pc:sldMk cId="719716103" sldId="260"/>
            <ac:spMk id="10" creationId="{AE789308-6CD6-4426-A4E2-A5FB500CB293}"/>
          </ac:spMkLst>
        </pc:spChg>
        <pc:spChg chg="add mod">
          <ac:chgData name="Dreams Elysse" userId="19467aeb60143773" providerId="LiveId" clId="{69DB4675-B220-43BF-8EA0-BBD431C17FD4}" dt="2019-04-09T18:21:39.887" v="719"/>
          <ac:spMkLst>
            <pc:docMk/>
            <pc:sldMk cId="719716103" sldId="260"/>
            <ac:spMk id="11" creationId="{9F3F77FF-1D30-4424-9C80-0D92368BC153}"/>
          </ac:spMkLst>
        </pc:spChg>
        <pc:spChg chg="add del mod">
          <ac:chgData name="Dreams Elysse" userId="19467aeb60143773" providerId="LiveId" clId="{69DB4675-B220-43BF-8EA0-BBD431C17FD4}" dt="2019-04-09T18:22:27.251" v="723"/>
          <ac:spMkLst>
            <pc:docMk/>
            <pc:sldMk cId="719716103" sldId="260"/>
            <ac:spMk id="12" creationId="{239F98B7-F28D-4987-9F29-2BBAD1D411D2}"/>
          </ac:spMkLst>
        </pc:spChg>
        <pc:spChg chg="add del mod">
          <ac:chgData name="Dreams Elysse" userId="19467aeb60143773" providerId="LiveId" clId="{69DB4675-B220-43BF-8EA0-BBD431C17FD4}" dt="2019-04-09T18:22:49.207" v="726"/>
          <ac:spMkLst>
            <pc:docMk/>
            <pc:sldMk cId="719716103" sldId="260"/>
            <ac:spMk id="13" creationId="{7FCE449D-E12A-46D0-8C8D-AB2E14714C20}"/>
          </ac:spMkLst>
        </pc:spChg>
        <pc:picChg chg="add mod">
          <ac:chgData name="Dreams Elysse" userId="19467aeb60143773" providerId="LiveId" clId="{69DB4675-B220-43BF-8EA0-BBD431C17FD4}" dt="2019-04-09T18:25:23.918" v="925" actId="14100"/>
          <ac:picMkLst>
            <pc:docMk/>
            <pc:sldMk cId="719716103" sldId="260"/>
            <ac:picMk id="14" creationId="{93963082-6560-408D-9A10-6EA43D944256}"/>
          </ac:picMkLst>
        </pc:picChg>
        <pc:picChg chg="add">
          <ac:chgData name="Dreams Elysse" userId="19467aeb60143773" providerId="LiveId" clId="{69DB4675-B220-43BF-8EA0-BBD431C17FD4}" dt="2019-04-09T18:22:23.739" v="722"/>
          <ac:picMkLst>
            <pc:docMk/>
            <pc:sldMk cId="719716103" sldId="260"/>
            <ac:picMk id="15" creationId="{EB4D905B-778A-4B80-A082-7478D5469C02}"/>
          </ac:picMkLst>
        </pc:picChg>
        <pc:picChg chg="add mod">
          <ac:chgData name="Dreams Elysse" userId="19467aeb60143773" providerId="LiveId" clId="{69DB4675-B220-43BF-8EA0-BBD431C17FD4}" dt="2019-04-09T18:25:23.918" v="925" actId="14100"/>
          <ac:picMkLst>
            <pc:docMk/>
            <pc:sldMk cId="719716103" sldId="260"/>
            <ac:picMk id="16" creationId="{01FE6547-7D16-487F-B6F3-129B258393D2}"/>
          </ac:picMkLst>
        </pc:picChg>
        <pc:picChg chg="add">
          <ac:chgData name="Dreams Elysse" userId="19467aeb60143773" providerId="LiveId" clId="{69DB4675-B220-43BF-8EA0-BBD431C17FD4}" dt="2019-04-09T18:22:44.877" v="725"/>
          <ac:picMkLst>
            <pc:docMk/>
            <pc:sldMk cId="719716103" sldId="260"/>
            <ac:picMk id="17" creationId="{24DF68DD-9EA4-40F2-AED2-01E7F616F452}"/>
          </ac:picMkLst>
        </pc:picChg>
        <pc:picChg chg="add mod">
          <ac:chgData name="Dreams Elysse" userId="19467aeb60143773" providerId="LiveId" clId="{69DB4675-B220-43BF-8EA0-BBD431C17FD4}" dt="2019-04-09T18:25:23.918" v="925" actId="14100"/>
          <ac:picMkLst>
            <pc:docMk/>
            <pc:sldMk cId="719716103" sldId="260"/>
            <ac:picMk id="18" creationId="{76543449-4D4A-44CB-9270-C21A5A8AB55B}"/>
          </ac:picMkLst>
        </pc:picChg>
      </pc:sldChg>
      <pc:sldChg chg="addSp delSp modSp add">
        <pc:chgData name="Dreams Elysse" userId="19467aeb60143773" providerId="LiveId" clId="{69DB4675-B220-43BF-8EA0-BBD431C17FD4}" dt="2019-04-09T18:26:50.452" v="939"/>
        <pc:sldMkLst>
          <pc:docMk/>
          <pc:sldMk cId="3031694644" sldId="261"/>
        </pc:sldMkLst>
        <pc:spChg chg="del">
          <ac:chgData name="Dreams Elysse" userId="19467aeb60143773" providerId="LiveId" clId="{69DB4675-B220-43BF-8EA0-BBD431C17FD4}" dt="2019-04-09T18:26:14.351" v="930"/>
          <ac:spMkLst>
            <pc:docMk/>
            <pc:sldMk cId="3031694644" sldId="261"/>
            <ac:spMk id="2" creationId="{3189CBE2-DF66-41DF-BD94-2DDF05B0A1A4}"/>
          </ac:spMkLst>
        </pc:spChg>
        <pc:spChg chg="del">
          <ac:chgData name="Dreams Elysse" userId="19467aeb60143773" providerId="LiveId" clId="{69DB4675-B220-43BF-8EA0-BBD431C17FD4}" dt="2019-04-09T18:26:14.351" v="930"/>
          <ac:spMkLst>
            <pc:docMk/>
            <pc:sldMk cId="3031694644" sldId="261"/>
            <ac:spMk id="3" creationId="{B935614C-00F4-47F2-8BF0-D4B6BBFFB808}"/>
          </ac:spMkLst>
        </pc:spChg>
        <pc:spChg chg="del">
          <ac:chgData name="Dreams Elysse" userId="19467aeb60143773" providerId="LiveId" clId="{69DB4675-B220-43BF-8EA0-BBD431C17FD4}" dt="2019-04-09T18:26:14.351" v="930"/>
          <ac:spMkLst>
            <pc:docMk/>
            <pc:sldMk cId="3031694644" sldId="261"/>
            <ac:spMk id="4" creationId="{4177777C-A9C2-40B6-9966-3FD14B63BE41}"/>
          </ac:spMkLst>
        </pc:spChg>
        <pc:spChg chg="del">
          <ac:chgData name="Dreams Elysse" userId="19467aeb60143773" providerId="LiveId" clId="{69DB4675-B220-43BF-8EA0-BBD431C17FD4}" dt="2019-04-09T18:26:14.351" v="930"/>
          <ac:spMkLst>
            <pc:docMk/>
            <pc:sldMk cId="3031694644" sldId="261"/>
            <ac:spMk id="5" creationId="{00D4404D-2EA2-4794-ACA3-7DC719E9D185}"/>
          </ac:spMkLst>
        </pc:spChg>
        <pc:spChg chg="del">
          <ac:chgData name="Dreams Elysse" userId="19467aeb60143773" providerId="LiveId" clId="{69DB4675-B220-43BF-8EA0-BBD431C17FD4}" dt="2019-04-09T18:26:14.351" v="930"/>
          <ac:spMkLst>
            <pc:docMk/>
            <pc:sldMk cId="3031694644" sldId="261"/>
            <ac:spMk id="6" creationId="{5A380093-F082-46C3-A1FF-C16CAC5F03EE}"/>
          </ac:spMkLst>
        </pc:spChg>
        <pc:spChg chg="del">
          <ac:chgData name="Dreams Elysse" userId="19467aeb60143773" providerId="LiveId" clId="{69DB4675-B220-43BF-8EA0-BBD431C17FD4}" dt="2019-04-09T18:26:14.351" v="930"/>
          <ac:spMkLst>
            <pc:docMk/>
            <pc:sldMk cId="3031694644" sldId="261"/>
            <ac:spMk id="7" creationId="{1F4AED93-8144-4091-A0E0-4397A7B2A078}"/>
          </ac:spMkLst>
        </pc:spChg>
        <pc:spChg chg="del">
          <ac:chgData name="Dreams Elysse" userId="19467aeb60143773" providerId="LiveId" clId="{69DB4675-B220-43BF-8EA0-BBD431C17FD4}" dt="2019-04-09T18:26:14.351" v="930"/>
          <ac:spMkLst>
            <pc:docMk/>
            <pc:sldMk cId="3031694644" sldId="261"/>
            <ac:spMk id="8" creationId="{9631463E-D082-4137-9106-7D581FDD1B4A}"/>
          </ac:spMkLst>
        </pc:spChg>
        <pc:spChg chg="del">
          <ac:chgData name="Dreams Elysse" userId="19467aeb60143773" providerId="LiveId" clId="{69DB4675-B220-43BF-8EA0-BBD431C17FD4}" dt="2019-04-09T18:26:14.351" v="930"/>
          <ac:spMkLst>
            <pc:docMk/>
            <pc:sldMk cId="3031694644" sldId="261"/>
            <ac:spMk id="9" creationId="{F5AE1F3C-0759-46A3-AA2F-23B8EE81EFD3}"/>
          </ac:spMkLst>
        </pc:spChg>
        <pc:spChg chg="del">
          <ac:chgData name="Dreams Elysse" userId="19467aeb60143773" providerId="LiveId" clId="{69DB4675-B220-43BF-8EA0-BBD431C17FD4}" dt="2019-04-09T18:26:14.351" v="930"/>
          <ac:spMkLst>
            <pc:docMk/>
            <pc:sldMk cId="3031694644" sldId="261"/>
            <ac:spMk id="10" creationId="{2246F8F3-B92B-440D-9738-1CE9A3953CEC}"/>
          </ac:spMkLst>
        </pc:spChg>
        <pc:spChg chg="del">
          <ac:chgData name="Dreams Elysse" userId="19467aeb60143773" providerId="LiveId" clId="{69DB4675-B220-43BF-8EA0-BBD431C17FD4}" dt="2019-04-09T18:26:14.351" v="930"/>
          <ac:spMkLst>
            <pc:docMk/>
            <pc:sldMk cId="3031694644" sldId="261"/>
            <ac:spMk id="11" creationId="{E03ABFB1-99EB-458A-9F39-9592C2C35E91}"/>
          </ac:spMkLst>
        </pc:spChg>
        <pc:spChg chg="add mod">
          <ac:chgData name="Dreams Elysse" userId="19467aeb60143773" providerId="LiveId" clId="{69DB4675-B220-43BF-8EA0-BBD431C17FD4}" dt="2019-04-09T18:26:47.980" v="938" actId="20577"/>
          <ac:spMkLst>
            <pc:docMk/>
            <pc:sldMk cId="3031694644" sldId="261"/>
            <ac:spMk id="12" creationId="{B3304F01-49DE-4E7B-BA44-B584F527A780}"/>
          </ac:spMkLst>
        </pc:spChg>
        <pc:spChg chg="add mod">
          <ac:chgData name="Dreams Elysse" userId="19467aeb60143773" providerId="LiveId" clId="{69DB4675-B220-43BF-8EA0-BBD431C17FD4}" dt="2019-04-09T18:26:50.452" v="939"/>
          <ac:spMkLst>
            <pc:docMk/>
            <pc:sldMk cId="3031694644" sldId="261"/>
            <ac:spMk id="13" creationId="{E00BA882-DAB9-47C7-B1BE-73EB673DE774}"/>
          </ac:spMkLst>
        </pc:spChg>
      </pc:sldChg>
      <pc:sldChg chg="addSp delSp modSp add del">
        <pc:chgData name="Dreams Elysse" userId="19467aeb60143773" providerId="LiveId" clId="{69DB4675-B220-43BF-8EA0-BBD431C17FD4}" dt="2019-04-09T18:26:00.030" v="928" actId="2696"/>
        <pc:sldMkLst>
          <pc:docMk/>
          <pc:sldMk cId="3148858603" sldId="261"/>
        </pc:sldMkLst>
        <pc:spChg chg="del">
          <ac:chgData name="Dreams Elysse" userId="19467aeb60143773" providerId="LiveId" clId="{69DB4675-B220-43BF-8EA0-BBD431C17FD4}" dt="2019-04-09T18:25:49.415" v="927"/>
          <ac:spMkLst>
            <pc:docMk/>
            <pc:sldMk cId="3148858603" sldId="261"/>
            <ac:spMk id="2" creationId="{E8B19E43-15D9-405C-90D1-78F6650D53AB}"/>
          </ac:spMkLst>
        </pc:spChg>
        <pc:spChg chg="del">
          <ac:chgData name="Dreams Elysse" userId="19467aeb60143773" providerId="LiveId" clId="{69DB4675-B220-43BF-8EA0-BBD431C17FD4}" dt="2019-04-09T18:25:49.415" v="927"/>
          <ac:spMkLst>
            <pc:docMk/>
            <pc:sldMk cId="3148858603" sldId="261"/>
            <ac:spMk id="3" creationId="{7E250A23-1EA8-441C-97C1-19CA1737C74E}"/>
          </ac:spMkLst>
        </pc:spChg>
        <pc:spChg chg="del">
          <ac:chgData name="Dreams Elysse" userId="19467aeb60143773" providerId="LiveId" clId="{69DB4675-B220-43BF-8EA0-BBD431C17FD4}" dt="2019-04-09T18:25:49.415" v="927"/>
          <ac:spMkLst>
            <pc:docMk/>
            <pc:sldMk cId="3148858603" sldId="261"/>
            <ac:spMk id="4" creationId="{13935F57-EB2D-4139-8EB5-745EA335689D}"/>
          </ac:spMkLst>
        </pc:spChg>
        <pc:spChg chg="del">
          <ac:chgData name="Dreams Elysse" userId="19467aeb60143773" providerId="LiveId" clId="{69DB4675-B220-43BF-8EA0-BBD431C17FD4}" dt="2019-04-09T18:25:49.415" v="927"/>
          <ac:spMkLst>
            <pc:docMk/>
            <pc:sldMk cId="3148858603" sldId="261"/>
            <ac:spMk id="5" creationId="{A3295864-1981-45EA-BC55-8252830C061D}"/>
          </ac:spMkLst>
        </pc:spChg>
        <pc:spChg chg="del">
          <ac:chgData name="Dreams Elysse" userId="19467aeb60143773" providerId="LiveId" clId="{69DB4675-B220-43BF-8EA0-BBD431C17FD4}" dt="2019-04-09T18:25:49.415" v="927"/>
          <ac:spMkLst>
            <pc:docMk/>
            <pc:sldMk cId="3148858603" sldId="261"/>
            <ac:spMk id="6" creationId="{1CA9E22B-9B3D-4CFD-8D59-83401C208705}"/>
          </ac:spMkLst>
        </pc:spChg>
        <pc:spChg chg="del">
          <ac:chgData name="Dreams Elysse" userId="19467aeb60143773" providerId="LiveId" clId="{69DB4675-B220-43BF-8EA0-BBD431C17FD4}" dt="2019-04-09T18:25:49.415" v="927"/>
          <ac:spMkLst>
            <pc:docMk/>
            <pc:sldMk cId="3148858603" sldId="261"/>
            <ac:spMk id="7" creationId="{E9A10D8C-90EE-47A6-932B-CC1287A08A5C}"/>
          </ac:spMkLst>
        </pc:spChg>
        <pc:spChg chg="del">
          <ac:chgData name="Dreams Elysse" userId="19467aeb60143773" providerId="LiveId" clId="{69DB4675-B220-43BF-8EA0-BBD431C17FD4}" dt="2019-04-09T18:25:49.415" v="927"/>
          <ac:spMkLst>
            <pc:docMk/>
            <pc:sldMk cId="3148858603" sldId="261"/>
            <ac:spMk id="8" creationId="{FF1DE186-7D6E-48B9-A00C-60A4977D8C46}"/>
          </ac:spMkLst>
        </pc:spChg>
        <pc:spChg chg="del">
          <ac:chgData name="Dreams Elysse" userId="19467aeb60143773" providerId="LiveId" clId="{69DB4675-B220-43BF-8EA0-BBD431C17FD4}" dt="2019-04-09T18:25:49.415" v="927"/>
          <ac:spMkLst>
            <pc:docMk/>
            <pc:sldMk cId="3148858603" sldId="261"/>
            <ac:spMk id="9" creationId="{2949FE94-C87F-4966-A126-C9BF1B2F5220}"/>
          </ac:spMkLst>
        </pc:spChg>
        <pc:spChg chg="del">
          <ac:chgData name="Dreams Elysse" userId="19467aeb60143773" providerId="LiveId" clId="{69DB4675-B220-43BF-8EA0-BBD431C17FD4}" dt="2019-04-09T18:25:49.415" v="927"/>
          <ac:spMkLst>
            <pc:docMk/>
            <pc:sldMk cId="3148858603" sldId="261"/>
            <ac:spMk id="10" creationId="{E860C88C-4C2B-4205-A2D7-7148B85595C0}"/>
          </ac:spMkLst>
        </pc:spChg>
        <pc:spChg chg="del">
          <ac:chgData name="Dreams Elysse" userId="19467aeb60143773" providerId="LiveId" clId="{69DB4675-B220-43BF-8EA0-BBD431C17FD4}" dt="2019-04-09T18:25:49.415" v="927"/>
          <ac:spMkLst>
            <pc:docMk/>
            <pc:sldMk cId="3148858603" sldId="261"/>
            <ac:spMk id="11" creationId="{0F57D059-4246-48DF-B886-8C56FDF03017}"/>
          </ac:spMkLst>
        </pc:spChg>
        <pc:spChg chg="add mod">
          <ac:chgData name="Dreams Elysse" userId="19467aeb60143773" providerId="LiveId" clId="{69DB4675-B220-43BF-8EA0-BBD431C17FD4}" dt="2019-04-09T18:25:49.415" v="927"/>
          <ac:spMkLst>
            <pc:docMk/>
            <pc:sldMk cId="3148858603" sldId="261"/>
            <ac:spMk id="12" creationId="{8448CEF5-BAAE-485A-8B24-73E83612494A}"/>
          </ac:spMkLst>
        </pc:spChg>
        <pc:spChg chg="add mod">
          <ac:chgData name="Dreams Elysse" userId="19467aeb60143773" providerId="LiveId" clId="{69DB4675-B220-43BF-8EA0-BBD431C17FD4}" dt="2019-04-09T18:25:49.415" v="927"/>
          <ac:spMkLst>
            <pc:docMk/>
            <pc:sldMk cId="3148858603" sldId="261"/>
            <ac:spMk id="13" creationId="{2DDCB786-523D-44FB-AADD-27A84D76B1A3}"/>
          </ac:spMkLst>
        </pc:spChg>
      </pc:sldChg>
      <pc:sldChg chg="addSp delSp modSp add">
        <pc:chgData name="Dreams Elysse" userId="19467aeb60143773" providerId="LiveId" clId="{69DB4675-B220-43BF-8EA0-BBD431C17FD4}" dt="2019-04-09T18:27:23.410" v="966" actId="20577"/>
        <pc:sldMkLst>
          <pc:docMk/>
          <pc:sldMk cId="2346182657" sldId="262"/>
        </pc:sldMkLst>
        <pc:spChg chg="del">
          <ac:chgData name="Dreams Elysse" userId="19467aeb60143773" providerId="LiveId" clId="{69DB4675-B220-43BF-8EA0-BBD431C17FD4}" dt="2019-04-09T18:27:06.165" v="941"/>
          <ac:spMkLst>
            <pc:docMk/>
            <pc:sldMk cId="2346182657" sldId="262"/>
            <ac:spMk id="2" creationId="{E6960507-2DA2-46EB-9CB5-80EE6AFF53F6}"/>
          </ac:spMkLst>
        </pc:spChg>
        <pc:spChg chg="del">
          <ac:chgData name="Dreams Elysse" userId="19467aeb60143773" providerId="LiveId" clId="{69DB4675-B220-43BF-8EA0-BBD431C17FD4}" dt="2019-04-09T18:27:06.165" v="941"/>
          <ac:spMkLst>
            <pc:docMk/>
            <pc:sldMk cId="2346182657" sldId="262"/>
            <ac:spMk id="3" creationId="{96AD4548-E891-4A37-90AD-9AB8CEF28E86}"/>
          </ac:spMkLst>
        </pc:spChg>
        <pc:spChg chg="add mod">
          <ac:chgData name="Dreams Elysse" userId="19467aeb60143773" providerId="LiveId" clId="{69DB4675-B220-43BF-8EA0-BBD431C17FD4}" dt="2019-04-09T18:27:23.410" v="966" actId="20577"/>
          <ac:spMkLst>
            <pc:docMk/>
            <pc:sldMk cId="2346182657" sldId="262"/>
            <ac:spMk id="4" creationId="{C3DFF45B-C4D6-4635-9FB5-57E963E03239}"/>
          </ac:spMkLst>
        </pc:spChg>
        <pc:spChg chg="add mod">
          <ac:chgData name="Dreams Elysse" userId="19467aeb60143773" providerId="LiveId" clId="{69DB4675-B220-43BF-8EA0-BBD431C17FD4}" dt="2019-04-09T18:27:06.165" v="941"/>
          <ac:spMkLst>
            <pc:docMk/>
            <pc:sldMk cId="2346182657" sldId="262"/>
            <ac:spMk id="5" creationId="{125EC6CD-E62D-406B-9914-080E61F1309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30E6A4-204B-4291-A047-F707C68A57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Зв</a:t>
            </a:r>
            <a:r>
              <a:rPr lang="en-US" dirty="0" err="1"/>
              <a:t>i</a:t>
            </a:r>
            <a:r>
              <a:rPr lang="ru-RU" dirty="0"/>
              <a:t>т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D2BD9D-1904-4182-AC76-ED03AD07A2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Студент</a:t>
            </a:r>
            <a:r>
              <a:rPr lang="en-US" dirty="0" err="1"/>
              <a:t>i</a:t>
            </a:r>
            <a:r>
              <a:rPr lang="ru-RU" dirty="0"/>
              <a:t>в </a:t>
            </a:r>
            <a:r>
              <a:rPr lang="ru-RU" dirty="0" err="1"/>
              <a:t>групи</a:t>
            </a:r>
            <a:r>
              <a:rPr lang="ru-RU" dirty="0"/>
              <a:t> ПД-33</a:t>
            </a:r>
          </a:p>
          <a:p>
            <a:r>
              <a:rPr lang="ru-RU" dirty="0"/>
              <a:t>Кирилова </a:t>
            </a:r>
            <a:r>
              <a:rPr lang="en-US" dirty="0"/>
              <a:t>I</a:t>
            </a:r>
            <a:r>
              <a:rPr lang="ru-RU" dirty="0" err="1"/>
              <a:t>вана</a:t>
            </a:r>
            <a:br>
              <a:rPr lang="ru-RU" dirty="0"/>
            </a:br>
            <a:r>
              <a:rPr lang="ru-RU" dirty="0"/>
              <a:t>Шевченка Владислава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875633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5148DA-7767-4C42-9BE4-33527A4C3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</a:t>
            </a:r>
            <a:r>
              <a:rPr lang="en-US" dirty="0" err="1"/>
              <a:t>i</a:t>
            </a:r>
            <a:r>
              <a:rPr lang="ru-RU" dirty="0" err="1"/>
              <a:t>сце</a:t>
            </a:r>
            <a:r>
              <a:rPr lang="ru-RU" dirty="0"/>
              <a:t> </a:t>
            </a:r>
            <a:r>
              <a:rPr lang="ru-RU" dirty="0" err="1"/>
              <a:t>проходження</a:t>
            </a:r>
            <a:r>
              <a:rPr lang="ru-RU" dirty="0"/>
              <a:t> практики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5CD6C0-DAFC-4712-A9CA-B8EAE03726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Команда </a:t>
            </a:r>
            <a:r>
              <a:rPr lang="en-US" dirty="0" err="1"/>
              <a:t>CyberBionic</a:t>
            </a:r>
            <a:r>
              <a:rPr lang="en-US" dirty="0"/>
              <a:t> Systematics 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група</a:t>
            </a:r>
            <a:r>
              <a:rPr lang="ru-RU" dirty="0"/>
              <a:t> </a:t>
            </a:r>
            <a:r>
              <a:rPr lang="ru-RU" dirty="0" err="1"/>
              <a:t>професіоналів-однодумців</a:t>
            </a:r>
            <a:r>
              <a:rPr lang="ru-RU" dirty="0"/>
              <a:t>, </a:t>
            </a:r>
            <a:r>
              <a:rPr lang="ru-RU" dirty="0" err="1"/>
              <a:t>об'єднаних</a:t>
            </a:r>
            <a:r>
              <a:rPr lang="ru-RU" dirty="0"/>
              <a:t> </a:t>
            </a:r>
            <a:r>
              <a:rPr lang="ru-RU" dirty="0" err="1"/>
              <a:t>загальним</a:t>
            </a:r>
            <a:r>
              <a:rPr lang="ru-RU" dirty="0"/>
              <a:t> </a:t>
            </a:r>
            <a:r>
              <a:rPr lang="ru-RU" dirty="0" err="1"/>
              <a:t>прагненням</a:t>
            </a:r>
            <a:r>
              <a:rPr lang="ru-RU" dirty="0"/>
              <a:t> </a:t>
            </a:r>
            <a:r>
              <a:rPr lang="ru-RU" dirty="0" err="1"/>
              <a:t>давати</a:t>
            </a:r>
            <a:r>
              <a:rPr lang="ru-RU" dirty="0"/>
              <a:t> </a:t>
            </a:r>
            <a:r>
              <a:rPr lang="en-US" dirty="0"/>
              <a:t>IT </a:t>
            </a:r>
            <a:r>
              <a:rPr lang="ru-RU" dirty="0" err="1"/>
              <a:t>фахівцям</a:t>
            </a:r>
            <a:r>
              <a:rPr lang="ru-RU" dirty="0"/>
              <a:t> </a:t>
            </a:r>
            <a:r>
              <a:rPr lang="ru-RU" dirty="0" err="1"/>
              <a:t>найбільш</a:t>
            </a:r>
            <a:r>
              <a:rPr lang="ru-RU" dirty="0"/>
              <a:t> </a:t>
            </a:r>
            <a:r>
              <a:rPr lang="ru-RU" dirty="0" err="1"/>
              <a:t>сучасні</a:t>
            </a:r>
            <a:r>
              <a:rPr lang="ru-RU" dirty="0"/>
              <a:t> і </a:t>
            </a:r>
            <a:r>
              <a:rPr lang="ru-RU" dirty="0" err="1"/>
              <a:t>потрібні</a:t>
            </a:r>
            <a:r>
              <a:rPr lang="ru-RU" dirty="0"/>
              <a:t> </a:t>
            </a:r>
            <a:r>
              <a:rPr lang="ru-RU" dirty="0" err="1"/>
              <a:t>знання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дозволяють</a:t>
            </a:r>
            <a:r>
              <a:rPr lang="ru-RU" dirty="0"/>
              <a:t> </a:t>
            </a:r>
            <a:r>
              <a:rPr lang="ru-RU" dirty="0" err="1"/>
              <a:t>їм</a:t>
            </a:r>
            <a:r>
              <a:rPr lang="ru-RU" dirty="0"/>
              <a:t> бути </a:t>
            </a:r>
            <a:r>
              <a:rPr lang="ru-RU" dirty="0" err="1"/>
              <a:t>затребуваними</a:t>
            </a:r>
            <a:r>
              <a:rPr lang="ru-RU" dirty="0"/>
              <a:t> </a:t>
            </a:r>
            <a:r>
              <a:rPr lang="ru-RU" dirty="0" err="1"/>
              <a:t>фахівцями</a:t>
            </a:r>
            <a:r>
              <a:rPr lang="ru-RU" dirty="0"/>
              <a:t> не </a:t>
            </a:r>
            <a:r>
              <a:rPr lang="ru-RU" dirty="0" err="1"/>
              <a:t>тільки</a:t>
            </a:r>
            <a:r>
              <a:rPr lang="ru-RU" dirty="0"/>
              <a:t> в </a:t>
            </a:r>
            <a:r>
              <a:rPr lang="ru-RU" dirty="0" err="1"/>
              <a:t>Україні</a:t>
            </a:r>
            <a:r>
              <a:rPr lang="ru-RU" dirty="0"/>
              <a:t>, а й в </a:t>
            </a:r>
            <a:r>
              <a:rPr lang="ru-RU" dirty="0" err="1"/>
              <a:t>усьому</a:t>
            </a:r>
            <a:r>
              <a:rPr lang="ru-RU" dirty="0"/>
              <a:t> </a:t>
            </a:r>
            <a:r>
              <a:rPr lang="ru-RU" dirty="0" err="1"/>
              <a:t>світі</a:t>
            </a:r>
            <a:r>
              <a:rPr lang="ru-RU" dirty="0"/>
              <a:t>.</a:t>
            </a:r>
            <a:endParaRPr lang="ru-UA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C1A51AA4-AC1B-4312-B666-1200676D57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78678" y="2336873"/>
            <a:ext cx="5970444" cy="3120912"/>
          </a:xfrm>
        </p:spPr>
      </p:pic>
    </p:spTree>
    <p:extLst>
      <p:ext uri="{BB962C8B-B14F-4D97-AF65-F5344CB8AC3E}">
        <p14:creationId xmlns:p14="http://schemas.microsoft.com/office/powerpoint/2010/main" val="4285445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D96AEC8-E3C5-49EF-992F-36B793AC3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Завдання</a:t>
            </a:r>
            <a:endParaRPr lang="ru-UA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D9E89E0-C2D5-4649-9281-5399B187C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</a:t>
            </a:r>
            <a:r>
              <a:rPr lang="ru-RU" dirty="0" err="1"/>
              <a:t>Створення</a:t>
            </a:r>
            <a:r>
              <a:rPr lang="ru-RU" dirty="0"/>
              <a:t> веб-</a:t>
            </a:r>
            <a:r>
              <a:rPr lang="ru-RU" dirty="0" err="1"/>
              <a:t>додатку</a:t>
            </a:r>
            <a:r>
              <a:rPr lang="ru-RU" dirty="0"/>
              <a:t> для </a:t>
            </a:r>
            <a:r>
              <a:rPr lang="ru-RU" dirty="0" err="1"/>
              <a:t>уявного</a:t>
            </a:r>
            <a:r>
              <a:rPr lang="ru-RU" dirty="0"/>
              <a:t> магазину чаю.</a:t>
            </a:r>
          </a:p>
          <a:p>
            <a:r>
              <a:rPr lang="ru-RU" dirty="0"/>
              <a:t>2. </a:t>
            </a:r>
            <a:r>
              <a:rPr lang="ru-RU" dirty="0" err="1"/>
              <a:t>Проектування</a:t>
            </a:r>
            <a:r>
              <a:rPr lang="ru-RU" dirty="0"/>
              <a:t> </a:t>
            </a:r>
            <a:r>
              <a:rPr lang="ru-RU" dirty="0" err="1"/>
              <a:t>бази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для </a:t>
            </a:r>
            <a:r>
              <a:rPr lang="ru-RU" dirty="0" err="1"/>
              <a:t>додатку</a:t>
            </a:r>
            <a:r>
              <a:rPr lang="ru-RU" dirty="0"/>
              <a:t>.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256962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888334-221D-4E1C-9E8E-01294CE57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База даних</a:t>
            </a:r>
            <a:endParaRPr lang="ru-UA" dirty="0"/>
          </a:p>
        </p:txBody>
      </p:sp>
      <p:pic>
        <p:nvPicPr>
          <p:cNvPr id="21" name="Объект 20" descr="C:\Users\Rex\Desktop\обзд\курсовая\db_screen.png">
            <a:extLst>
              <a:ext uri="{FF2B5EF4-FFF2-40B4-BE49-F238E27FC236}">
                <a16:creationId xmlns:a16="http://schemas.microsoft.com/office/drawing/2014/main" id="{BF163DA7-6D67-4C8C-B1B1-C74D1D8A2B53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686300" y="2410929"/>
            <a:ext cx="5608638" cy="345060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2" name="Текст 21">
            <a:extLst>
              <a:ext uri="{FF2B5EF4-FFF2-40B4-BE49-F238E27FC236}">
                <a16:creationId xmlns:a16="http://schemas.microsoft.com/office/drawing/2014/main" id="{7EA046AE-124C-46F1-8DFB-EA1003300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Для </a:t>
            </a:r>
            <a:r>
              <a:rPr lang="ru-RU" dirty="0" err="1"/>
              <a:t>додутку</a:t>
            </a:r>
            <a:r>
              <a:rPr lang="ru-RU" dirty="0"/>
              <a:t> </a:t>
            </a:r>
            <a:r>
              <a:rPr lang="ru-RU" dirty="0" err="1"/>
              <a:t>була</a:t>
            </a:r>
            <a:r>
              <a:rPr lang="ru-RU" dirty="0"/>
              <a:t> </a:t>
            </a:r>
            <a:r>
              <a:rPr lang="ru-RU" dirty="0" err="1"/>
              <a:t>розроблена</a:t>
            </a:r>
            <a:r>
              <a:rPr lang="ru-RU" dirty="0"/>
              <a:t> база </a:t>
            </a:r>
            <a:r>
              <a:rPr lang="ru-RU" dirty="0" err="1"/>
              <a:t>даних</a:t>
            </a:r>
            <a:r>
              <a:rPr lang="ru-RU" dirty="0"/>
              <a:t> </a:t>
            </a:r>
            <a:r>
              <a:rPr lang="ru-RU" dirty="0" err="1"/>
              <a:t>наступного</a:t>
            </a:r>
            <a:r>
              <a:rPr lang="ru-RU" dirty="0"/>
              <a:t> </a:t>
            </a:r>
            <a:r>
              <a:rPr lang="ru-RU" dirty="0" err="1"/>
              <a:t>вигляду</a:t>
            </a:r>
            <a:r>
              <a:rPr lang="ru-RU" dirty="0"/>
              <a:t>. </a:t>
            </a:r>
            <a:r>
              <a:rPr lang="ru-RU" dirty="0" err="1"/>
              <a:t>Окрема</a:t>
            </a:r>
            <a:r>
              <a:rPr lang="ru-RU" dirty="0"/>
              <a:t> </a:t>
            </a:r>
            <a:r>
              <a:rPr lang="ru-RU" dirty="0" err="1"/>
              <a:t>таблиця</a:t>
            </a:r>
            <a:r>
              <a:rPr lang="ru-RU" dirty="0"/>
              <a:t> для </a:t>
            </a:r>
            <a:r>
              <a:rPr lang="ru-RU" dirty="0" err="1"/>
              <a:t>користувач</a:t>
            </a:r>
            <a:r>
              <a:rPr lang="en-US" dirty="0" err="1"/>
              <a:t>i</a:t>
            </a:r>
            <a:r>
              <a:rPr lang="ru-RU" dirty="0"/>
              <a:t>в, </a:t>
            </a:r>
            <a:r>
              <a:rPr lang="ru-RU" dirty="0" err="1"/>
              <a:t>таблиця</a:t>
            </a:r>
            <a:r>
              <a:rPr lang="ru-RU" dirty="0"/>
              <a:t> з </a:t>
            </a:r>
            <a:r>
              <a:rPr lang="en-US" dirty="0" err="1"/>
              <a:t>i</a:t>
            </a:r>
            <a:r>
              <a:rPr lang="ru-RU" dirty="0" err="1"/>
              <a:t>нструкц</a:t>
            </a:r>
            <a:r>
              <a:rPr lang="en-US" dirty="0" err="1"/>
              <a:t>i</a:t>
            </a:r>
            <a:r>
              <a:rPr lang="ru-RU" dirty="0" err="1"/>
              <a:t>ями</a:t>
            </a:r>
            <a:r>
              <a:rPr lang="ru-RU" dirty="0"/>
              <a:t> </a:t>
            </a:r>
            <a:r>
              <a:rPr lang="ru-RU" dirty="0" err="1"/>
              <a:t>щодо</a:t>
            </a:r>
            <a:r>
              <a:rPr lang="ru-RU" dirty="0"/>
              <a:t> чаю, </a:t>
            </a:r>
            <a:r>
              <a:rPr lang="ru-RU" dirty="0" err="1"/>
              <a:t>таблиця</a:t>
            </a:r>
            <a:r>
              <a:rPr lang="ru-RU" dirty="0"/>
              <a:t> з </a:t>
            </a:r>
            <a:r>
              <a:rPr lang="ru-RU" dirty="0" err="1"/>
              <a:t>назвою</a:t>
            </a:r>
            <a:r>
              <a:rPr lang="ru-RU" dirty="0"/>
              <a:t>, </a:t>
            </a:r>
            <a:r>
              <a:rPr lang="ru-RU" dirty="0" err="1"/>
              <a:t>описом</a:t>
            </a:r>
            <a:r>
              <a:rPr lang="ru-RU" dirty="0"/>
              <a:t>, </a:t>
            </a:r>
            <a:r>
              <a:rPr lang="ru-RU" dirty="0" err="1"/>
              <a:t>кольором</a:t>
            </a:r>
            <a:r>
              <a:rPr lang="ru-RU" dirty="0"/>
              <a:t>, </a:t>
            </a:r>
            <a:r>
              <a:rPr lang="ru-RU" dirty="0" err="1"/>
              <a:t>таблиця</a:t>
            </a:r>
            <a:r>
              <a:rPr lang="ru-RU" dirty="0"/>
              <a:t> з к</a:t>
            </a:r>
            <a:r>
              <a:rPr lang="en-US" dirty="0" err="1"/>
              <a:t>i</a:t>
            </a:r>
            <a:r>
              <a:rPr lang="ru-RU" dirty="0" err="1"/>
              <a:t>льк</a:t>
            </a:r>
            <a:r>
              <a:rPr lang="en-US" dirty="0" err="1"/>
              <a:t>i</a:t>
            </a:r>
            <a:r>
              <a:rPr lang="ru-RU" dirty="0" err="1"/>
              <a:t>стью</a:t>
            </a:r>
            <a:r>
              <a:rPr lang="ru-RU" dirty="0"/>
              <a:t> та </a:t>
            </a:r>
            <a:r>
              <a:rPr lang="ru-RU" dirty="0" err="1"/>
              <a:t>наявн</a:t>
            </a:r>
            <a:r>
              <a:rPr lang="en-US" dirty="0" err="1"/>
              <a:t>i</a:t>
            </a:r>
            <a:r>
              <a:rPr lang="ru-RU" dirty="0" err="1"/>
              <a:t>стю</a:t>
            </a:r>
            <a:r>
              <a:rPr lang="ru-RU" dirty="0"/>
              <a:t> у </a:t>
            </a:r>
            <a:r>
              <a:rPr lang="ru-RU" dirty="0" err="1"/>
              <a:t>магаинах</a:t>
            </a:r>
            <a:r>
              <a:rPr lang="ru-RU" dirty="0"/>
              <a:t> та </a:t>
            </a:r>
            <a:r>
              <a:rPr lang="ru-RU" dirty="0" err="1"/>
              <a:t>сп</a:t>
            </a:r>
            <a:r>
              <a:rPr lang="en-US" dirty="0" err="1"/>
              <a:t>i</a:t>
            </a:r>
            <a:r>
              <a:rPr lang="ru-RU" dirty="0"/>
              <a:t>льна </a:t>
            </a:r>
            <a:r>
              <a:rPr lang="ru-RU" dirty="0" err="1"/>
              <a:t>таблиця</a:t>
            </a:r>
            <a:r>
              <a:rPr lang="ru-RU" dirty="0"/>
              <a:t> для </a:t>
            </a:r>
            <a:r>
              <a:rPr lang="ru-RU" dirty="0" err="1"/>
              <a:t>для</a:t>
            </a:r>
            <a:r>
              <a:rPr lang="ru-RU" dirty="0"/>
              <a:t> </a:t>
            </a:r>
            <a:r>
              <a:rPr lang="ru-RU" dirty="0" err="1"/>
              <a:t>двох</a:t>
            </a:r>
            <a:r>
              <a:rPr lang="ru-RU" dirty="0"/>
              <a:t> </a:t>
            </a:r>
            <a:r>
              <a:rPr lang="ru-RU" dirty="0" err="1"/>
              <a:t>попередн</a:t>
            </a:r>
            <a:r>
              <a:rPr lang="en-US" dirty="0" err="1"/>
              <a:t>i</a:t>
            </a:r>
            <a:r>
              <a:rPr lang="ru-RU" dirty="0"/>
              <a:t>х. А </a:t>
            </a:r>
            <a:r>
              <a:rPr lang="ru-RU" dirty="0" err="1"/>
              <a:t>також</a:t>
            </a:r>
            <a:r>
              <a:rPr lang="ru-RU" dirty="0"/>
              <a:t> скрипт </a:t>
            </a:r>
            <a:r>
              <a:rPr lang="ru-RU" dirty="0" err="1"/>
              <a:t>мовою</a:t>
            </a:r>
            <a:r>
              <a:rPr lang="ru-RU" dirty="0"/>
              <a:t> </a:t>
            </a:r>
            <a:r>
              <a:rPr lang="en-US" dirty="0"/>
              <a:t>php </a:t>
            </a:r>
            <a:r>
              <a:rPr lang="ru-RU" dirty="0"/>
              <a:t>для </a:t>
            </a:r>
            <a:r>
              <a:rPr lang="ru-RU" dirty="0" err="1"/>
              <a:t>зв’язку</a:t>
            </a:r>
            <a:r>
              <a:rPr lang="ru-RU" dirty="0"/>
              <a:t> м</a:t>
            </a:r>
            <a:r>
              <a:rPr lang="en-US" dirty="0" err="1"/>
              <a:t>i</a:t>
            </a:r>
            <a:r>
              <a:rPr lang="ru-RU" dirty="0"/>
              <a:t>ж базою та </a:t>
            </a:r>
            <a:r>
              <a:rPr lang="ru-RU" dirty="0" err="1"/>
              <a:t>додатком</a:t>
            </a:r>
            <a:r>
              <a:rPr lang="ru-RU" dirty="0"/>
              <a:t>.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819075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2B8BE4-1DE2-4189-85C7-23ECD84E3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Веб-</a:t>
            </a:r>
            <a:r>
              <a:rPr lang="ru-RU" dirty="0" err="1"/>
              <a:t>додаток</a:t>
            </a:r>
            <a:endParaRPr lang="ru-UA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FD16C6B-CA6A-4878-99D4-5015150D91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Головна сторінка з усіма товарами</a:t>
            </a:r>
            <a:endParaRPr lang="ru-UA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1FA3E343-AB6A-4CB2-A95F-254C7509A9A4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F236429-82A8-4D84-8B51-81309C1089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uk-UA" dirty="0"/>
              <a:t>Приклад пошуку за кольором</a:t>
            </a:r>
            <a:endParaRPr lang="ru-UA" dirty="0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AE789308-6CD6-4426-A4E2-A5FB500CB293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65D3F9E0-AB4B-427C-913D-FB3864D913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uk-UA" dirty="0"/>
              <a:t>Приклад пошуку за ціновим діапазоном</a:t>
            </a:r>
            <a:endParaRPr lang="ru-UA" dirty="0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9F3F77FF-1D30-4424-9C80-0D92368BC153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endParaRPr lang="ru-UA"/>
          </a:p>
        </p:txBody>
      </p:sp>
      <p:pic>
        <p:nvPicPr>
          <p:cNvPr id="14" name="Рисунок 13" descr="C:\Users\Rex\Desktop\обзд\курсовая\Снимок.PNG">
            <a:extLst>
              <a:ext uri="{FF2B5EF4-FFF2-40B4-BE49-F238E27FC236}">
                <a16:creationId xmlns:a16="http://schemas.microsoft.com/office/drawing/2014/main" id="{93963082-6560-408D-9A10-6EA43D944256}"/>
              </a:ext>
            </a:extLst>
          </p:cNvPr>
          <p:cNvPicPr>
            <a:picLocks noGrp="1"/>
          </p:cNvPicPr>
          <p:nvPr>
            <p:ph type="pic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15" b="13915"/>
          <a:stretch>
            <a:fillRect/>
          </a:stretch>
        </p:blipFill>
        <p:spPr bwMode="auto">
          <a:xfrm>
            <a:off x="680318" y="2336873"/>
            <a:ext cx="3049705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Рисунок 15" descr="C:\Users\Rex\Desktop\обзд\курсовая\Снимок2.PNG">
            <a:extLst>
              <a:ext uri="{FF2B5EF4-FFF2-40B4-BE49-F238E27FC236}">
                <a16:creationId xmlns:a16="http://schemas.microsoft.com/office/drawing/2014/main" id="{01FE6547-7D16-487F-B6F3-129B258393D2}"/>
              </a:ext>
            </a:extLst>
          </p:cNvPr>
          <p:cNvPicPr>
            <a:picLocks noGrp="1"/>
          </p:cNvPicPr>
          <p:nvPr>
            <p:ph type="pic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1" b="6931"/>
          <a:stretch>
            <a:fillRect/>
          </a:stretch>
        </p:blipFill>
        <p:spPr bwMode="auto">
          <a:xfrm>
            <a:off x="3945470" y="2336873"/>
            <a:ext cx="306324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Рисунок 17" descr="C:\Users\Rex\Desktop\обзд\курсовая\Снимок3.PNG">
            <a:extLst>
              <a:ext uri="{FF2B5EF4-FFF2-40B4-BE49-F238E27FC236}">
                <a16:creationId xmlns:a16="http://schemas.microsoft.com/office/drawing/2014/main" id="{76543449-4D4A-44CB-9270-C21A5A8AB55B}"/>
              </a:ext>
            </a:extLst>
          </p:cNvPr>
          <p:cNvPicPr>
            <a:picLocks noGrp="1"/>
          </p:cNvPicPr>
          <p:nvPr>
            <p:ph type="pic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00" b="10100"/>
          <a:stretch>
            <a:fillRect/>
          </a:stretch>
        </p:blipFill>
        <p:spPr bwMode="auto">
          <a:xfrm>
            <a:off x="7230677" y="2336873"/>
            <a:ext cx="3063505" cy="152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9716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B3304F01-49DE-4E7B-BA44-B584F527A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Висновок</a:t>
            </a:r>
            <a:endParaRPr lang="ru-UA" dirty="0"/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E00BA882-DAB9-47C7-B1BE-73EB673DE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Як висновок було розроблено дієздатну торгову площадку для пошуку інформації та продажу товарів на основі бази даних </a:t>
            </a:r>
            <a:r>
              <a:rPr lang="uk-UA" dirty="0" err="1"/>
              <a:t>MySQL</a:t>
            </a:r>
            <a:r>
              <a:rPr lang="uk-UA" dirty="0"/>
              <a:t> з усіма основними функціональними можливостями і потенціалом подальшого розвитку.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031694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3DFF45B-C4D6-4635-9FB5-57E963E032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Дякуэмо</a:t>
            </a:r>
            <a:r>
              <a:rPr lang="ru-RU" dirty="0"/>
              <a:t> за </a:t>
            </a:r>
            <a:r>
              <a:rPr lang="ru-RU" dirty="0" err="1"/>
              <a:t>увагу</a:t>
            </a:r>
            <a:r>
              <a:rPr lang="ru-RU"/>
              <a:t>!</a:t>
            </a:r>
            <a:endParaRPr lang="ru-UA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125EC6CD-E62D-406B-9914-080E61F130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46182657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28</TotalTime>
  <Words>193</Words>
  <Application>Microsoft Office PowerPoint</Application>
  <PresentationFormat>Широкоэкранный</PresentationFormat>
  <Paragraphs>17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Берлин</vt:lpstr>
      <vt:lpstr>Звiт</vt:lpstr>
      <vt:lpstr>Мiсце проходження практики</vt:lpstr>
      <vt:lpstr>Завдання</vt:lpstr>
      <vt:lpstr>База даних</vt:lpstr>
      <vt:lpstr>Веб-додаток</vt:lpstr>
      <vt:lpstr>Висновок</vt:lpstr>
      <vt:lpstr>Дякуэмо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Звiт</dc:title>
  <dc:creator>Владислав Шевченко</dc:creator>
  <cp:lastModifiedBy>Dreams Elysse</cp:lastModifiedBy>
  <cp:revision>2</cp:revision>
  <dcterms:created xsi:type="dcterms:W3CDTF">2019-04-09T17:58:31Z</dcterms:created>
  <dcterms:modified xsi:type="dcterms:W3CDTF">2019-04-09T18:27:24Z</dcterms:modified>
</cp:coreProperties>
</file>