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78" r:id="rId3"/>
    <p:sldId id="263" r:id="rId4"/>
    <p:sldId id="264" r:id="rId5"/>
    <p:sldId id="265" r:id="rId6"/>
    <p:sldId id="266" r:id="rId7"/>
    <p:sldId id="279" r:id="rId8"/>
    <p:sldId id="267" r:id="rId9"/>
    <p:sldId id="268" r:id="rId10"/>
    <p:sldId id="269" r:id="rId11"/>
    <p:sldId id="270" r:id="rId12"/>
    <p:sldId id="271" r:id="rId13"/>
    <p:sldId id="272" r:id="rId14"/>
    <p:sldId id="282" r:id="rId15"/>
    <p:sldId id="280" r:id="rId16"/>
    <p:sldId id="28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63ADE44-4AE0-5849-9830-39523DCA5558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B1EAD4A1-B678-B74E-B017-F2541EF16F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Facility Online Manager (FOM)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576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5588636" cy="32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7" r="-28307"/>
          <a:stretch/>
        </p:blipFill>
        <p:spPr>
          <a:xfrm>
            <a:off x="4572000" y="3530150"/>
            <a:ext cx="5491552" cy="3124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266127"/>
            <a:ext cx="8229600" cy="7763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Users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7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Reserving Instrument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1423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Scheduling Instrument Time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03628"/>
            <a:ext cx="7924800" cy="45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9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65" y="274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Chooses Pre-approved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Chartfield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r="6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041888" y="2787635"/>
            <a:ext cx="15240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93" y="4572000"/>
            <a:ext cx="1547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3332" y="3429000"/>
            <a:ext cx="5312915" cy="1398494"/>
          </a:xfrm>
        </p:spPr>
        <p:txBody>
          <a:bodyPr/>
          <a:lstStyle/>
          <a:p>
            <a:r>
              <a:rPr lang="en-US" dirty="0" smtClean="0"/>
              <a:t>Logging In/Out of Your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6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06489"/>
            <a:ext cx="6508377" cy="1143000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 descr="Screen shot 2013-10-08 at 2.0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1220"/>
          <a:stretch>
            <a:fillRect/>
          </a:stretch>
        </p:blipFill>
        <p:spPr>
          <a:xfrm>
            <a:off x="457199" y="2113720"/>
            <a:ext cx="6508377" cy="401244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2" y="3264831"/>
            <a:ext cx="1547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90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60136"/>
            <a:ext cx="6508377" cy="1143000"/>
          </a:xfrm>
        </p:spPr>
        <p:txBody>
          <a:bodyPr/>
          <a:lstStyle/>
          <a:p>
            <a:r>
              <a:rPr lang="en-US" dirty="0" smtClean="0"/>
              <a:t>Logging Out</a:t>
            </a:r>
            <a:endParaRPr lang="en-US" dirty="0"/>
          </a:p>
        </p:txBody>
      </p:sp>
      <p:pic>
        <p:nvPicPr>
          <p:cNvPr id="4" name="Content Placeholder 3" descr="Screen shot 2013-10-08 at 2.0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1" b="7031"/>
          <a:stretch>
            <a:fillRect/>
          </a:stretch>
        </p:blipFill>
        <p:spPr/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4" y="3691283"/>
            <a:ext cx="1547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28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A</a:t>
            </a:r>
            <a:r>
              <a:rPr lang="en-US" dirty="0" smtClean="0"/>
              <a:t>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8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3891" r="-3985" b="-3891"/>
          <a:stretch/>
        </p:blipFill>
        <p:spPr bwMode="auto">
          <a:xfrm>
            <a:off x="37106" y="228600"/>
            <a:ext cx="11477625" cy="70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90034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Home Page with Access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20587" y="2430068"/>
            <a:ext cx="762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391400" y="1066800"/>
            <a:ext cx="762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Canceling Your Session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You will receive a reminder e-mail 24 hours before your session. You will be charged a cancellation fee if there is a no-show or you cancel after 12 hours prior to your scheduled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User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" y="1219200"/>
            <a:ext cx="9144000" cy="5162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169" y="108668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User Scheduling Page</a:t>
            </a:r>
          </a:p>
          <a:p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486094" y="3557865"/>
            <a:ext cx="762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706216"/>
          </a:xfrm>
        </p:spPr>
        <p:txBody>
          <a:bodyPr/>
          <a:lstStyle/>
          <a:p>
            <a:pPr algn="ctr"/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9" name="Content Placeholder 8"/>
          <p:cNvSpPr txBox="1">
            <a:spLocks noGrp="1"/>
          </p:cNvSpPr>
          <p:nvPr>
            <p:ph sz="half" idx="1"/>
          </p:nvPr>
        </p:nvSpPr>
        <p:spPr>
          <a:xfrm>
            <a:off x="760500" y="1911290"/>
            <a:ext cx="3566160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Henk</a:t>
            </a:r>
            <a:r>
              <a:rPr lang="en-US" sz="1200" dirty="0" smtClean="0"/>
              <a:t> </a:t>
            </a:r>
            <a:r>
              <a:rPr lang="en-US" sz="1200" dirty="0" err="1" smtClean="0"/>
              <a:t>Colijn</a:t>
            </a:r>
            <a:r>
              <a:rPr lang="en-US" sz="1200" dirty="0"/>
              <a:t> </a:t>
            </a:r>
            <a:r>
              <a:rPr lang="en-US" sz="1200" dirty="0" smtClean="0"/>
              <a:t>(colijn.1@osu.edu)</a:t>
            </a:r>
          </a:p>
          <a:p>
            <a:pPr lvl="1"/>
            <a:r>
              <a:rPr lang="en-US" sz="1200" dirty="0" smtClean="0"/>
              <a:t>CM200</a:t>
            </a:r>
          </a:p>
          <a:p>
            <a:pPr lvl="1"/>
            <a:r>
              <a:rPr lang="en-US" sz="1200" dirty="0" smtClean="0"/>
              <a:t>CM12</a:t>
            </a:r>
          </a:p>
          <a:p>
            <a:pPr lvl="1"/>
            <a:r>
              <a:rPr lang="en-US" sz="1200" dirty="0" err="1" smtClean="0"/>
              <a:t>Tecnai</a:t>
            </a:r>
            <a:endParaRPr lang="en-US" sz="1200" dirty="0" smtClean="0"/>
          </a:p>
          <a:p>
            <a:pPr lvl="1"/>
            <a:r>
              <a:rPr lang="en-US" sz="1200" dirty="0" smtClean="0"/>
              <a:t>XRD</a:t>
            </a:r>
            <a:endParaRPr lang="en-US" sz="1200" dirty="0"/>
          </a:p>
          <a:p>
            <a:r>
              <a:rPr lang="en-US" sz="1200" dirty="0" smtClean="0"/>
              <a:t>Cameron </a:t>
            </a:r>
            <a:r>
              <a:rPr lang="en-US" sz="1200" dirty="0" err="1" smtClean="0"/>
              <a:t>Begg</a:t>
            </a:r>
            <a:r>
              <a:rPr lang="en-US" sz="1200" dirty="0" smtClean="0"/>
              <a:t> (begg.4@osu.edu)</a:t>
            </a:r>
          </a:p>
          <a:p>
            <a:pPr lvl="1"/>
            <a:r>
              <a:rPr lang="en-US" sz="1200" dirty="0" smtClean="0"/>
              <a:t>Quanta</a:t>
            </a:r>
          </a:p>
          <a:p>
            <a:pPr lvl="1"/>
            <a:r>
              <a:rPr lang="en-US" sz="1200" dirty="0" err="1" smtClean="0"/>
              <a:t>Sirion</a:t>
            </a:r>
            <a:endParaRPr lang="en-US" sz="1200" dirty="0" smtClean="0"/>
          </a:p>
          <a:p>
            <a:pPr lvl="1"/>
            <a:r>
              <a:rPr lang="en-US" sz="1200" dirty="0" smtClean="0"/>
              <a:t>ESEM</a:t>
            </a:r>
            <a:endParaRPr lang="en-US" sz="1200" dirty="0"/>
          </a:p>
          <a:p>
            <a:r>
              <a:rPr lang="en-US" sz="1200" dirty="0" smtClean="0"/>
              <a:t>Daniel Huber (huber.83@osu.edu)</a:t>
            </a:r>
          </a:p>
          <a:p>
            <a:pPr lvl="1"/>
            <a:r>
              <a:rPr lang="en-US" sz="1200" dirty="0" smtClean="0"/>
              <a:t>Helios</a:t>
            </a:r>
          </a:p>
          <a:p>
            <a:pPr lvl="1"/>
            <a:r>
              <a:rPr lang="en-US" sz="1200" dirty="0" smtClean="0"/>
              <a:t>Nova</a:t>
            </a:r>
            <a:endParaRPr lang="en-US" sz="1200" dirty="0"/>
          </a:p>
          <a:p>
            <a:r>
              <a:rPr lang="en-US" sz="1200" dirty="0" smtClean="0"/>
              <a:t>Robert Williams (williams.2156@osu.edu)</a:t>
            </a:r>
          </a:p>
          <a:p>
            <a:pPr lvl="1"/>
            <a:r>
              <a:rPr lang="en-US" sz="1200" dirty="0" smtClean="0"/>
              <a:t>Titan I</a:t>
            </a:r>
          </a:p>
          <a:p>
            <a:pPr lvl="1"/>
            <a:r>
              <a:rPr lang="en-US" sz="1200" dirty="0" smtClean="0"/>
              <a:t>Titan II</a:t>
            </a:r>
            <a:endParaRPr lang="en-US" sz="1200" dirty="0"/>
          </a:p>
        </p:txBody>
      </p:sp>
      <p:sp>
        <p:nvSpPr>
          <p:cNvPr id="10" name="Content Placeholder 9"/>
          <p:cNvSpPr txBox="1">
            <a:spLocks noGrp="1"/>
          </p:cNvSpPr>
          <p:nvPr>
            <p:ph sz="half" idx="2"/>
          </p:nvPr>
        </p:nvSpPr>
        <p:spPr>
          <a:xfrm>
            <a:off x="4633130" y="1818583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Libby Steele (steele.704@osu.edu)</a:t>
            </a:r>
          </a:p>
          <a:p>
            <a:pPr lvl="1"/>
            <a:r>
              <a:rPr lang="en-US" sz="1200" dirty="0" smtClean="0"/>
              <a:t>Billing</a:t>
            </a:r>
            <a:endParaRPr lang="en-US" sz="1200" dirty="0"/>
          </a:p>
          <a:p>
            <a:r>
              <a:rPr lang="en-US" sz="1200" dirty="0" smtClean="0"/>
              <a:t>Ashley Swartz (swartz.202@osu.edu)</a:t>
            </a:r>
          </a:p>
          <a:p>
            <a:pPr lvl="1"/>
            <a:r>
              <a:rPr lang="en-US" sz="1200" dirty="0" smtClean="0"/>
              <a:t>Facility Access</a:t>
            </a:r>
          </a:p>
          <a:p>
            <a:pPr lvl="1"/>
            <a:r>
              <a:rPr lang="en-US" sz="1200" dirty="0" smtClean="0"/>
              <a:t>FOM Questions/Concerns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448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912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Welcome Page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r="2211"/>
          <a:stretch>
            <a:fillRect/>
          </a:stretch>
        </p:blipFill>
        <p:spPr>
          <a:xfrm>
            <a:off x="457200" y="1783322"/>
            <a:ext cx="6508377" cy="3916363"/>
          </a:xfrm>
        </p:spPr>
      </p:pic>
      <p:sp>
        <p:nvSpPr>
          <p:cNvPr id="5" name="Left Arrow 4"/>
          <p:cNvSpPr/>
          <p:nvPr/>
        </p:nvSpPr>
        <p:spPr>
          <a:xfrm>
            <a:off x="2057400" y="2272706"/>
            <a:ext cx="762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Adding a User Profile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1445510"/>
            <a:ext cx="8822751" cy="480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0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208882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Chartfield</a:t>
            </a:r>
            <a:r>
              <a:rPr lang="en-US" dirty="0" smtClean="0"/>
              <a:t> (Account Info)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529"/>
            <a:ext cx="9144000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3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1" y="2473571"/>
            <a:ext cx="7497222" cy="3264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791425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Chartfield</a:t>
            </a:r>
            <a:r>
              <a:rPr lang="en-US" sz="4000" dirty="0" smtClean="0"/>
              <a:t> information continued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53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6032"/>
            <a:ext cx="6508377" cy="5440131"/>
          </a:xfrm>
        </p:spPr>
        <p:txBody>
          <a:bodyPr/>
          <a:lstStyle/>
          <a:p>
            <a:r>
              <a:rPr lang="en-US" dirty="0" smtClean="0"/>
              <a:t>After setting up your FOM user account, validation will be sent to your PI (Principal Investigator) and Business Manager. </a:t>
            </a:r>
          </a:p>
          <a:p>
            <a:r>
              <a:rPr lang="en-US" dirty="0" smtClean="0"/>
              <a:t>Once they have approved your project usage, you will receive an e-mail confirming your user account has been set up.</a:t>
            </a:r>
          </a:p>
          <a:p>
            <a:r>
              <a:rPr lang="en-US" dirty="0" smtClean="0"/>
              <a:t>Once you receive this email, you account has been activated. Your instrument access level must be set up, which a CEMAS staff member will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0234" y="3429000"/>
            <a:ext cx="5546013" cy="1398494"/>
          </a:xfrm>
        </p:spPr>
        <p:txBody>
          <a:bodyPr/>
          <a:lstStyle/>
          <a:p>
            <a:r>
              <a:rPr lang="en-US" dirty="0" smtClean="0"/>
              <a:t>Requesting Instrument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Home Page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" y="990600"/>
            <a:ext cx="9001716" cy="563880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6" y="1371600"/>
            <a:ext cx="785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6553200" y="5486400"/>
            <a:ext cx="762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2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53</TotalTime>
  <Words>263</Words>
  <Application>Microsoft Macintosh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Plaza</vt:lpstr>
      <vt:lpstr>Facility Online Manager (FOM)</vt:lpstr>
      <vt:lpstr>Creating Your User Account</vt:lpstr>
      <vt:lpstr>Welcome Page</vt:lpstr>
      <vt:lpstr>Adding a User Profile</vt:lpstr>
      <vt:lpstr>PowerPoint Presentation</vt:lpstr>
      <vt:lpstr>PowerPoint Presentation</vt:lpstr>
      <vt:lpstr>PowerPoint Presentation</vt:lpstr>
      <vt:lpstr>Requesting Instrument Training</vt:lpstr>
      <vt:lpstr>User Home Page</vt:lpstr>
      <vt:lpstr>PowerPoint Presentation</vt:lpstr>
      <vt:lpstr>Reserving Instrument Time</vt:lpstr>
      <vt:lpstr>Scheduling Instrument Time</vt:lpstr>
      <vt:lpstr>User Chooses Pre-approved Chartfield </vt:lpstr>
      <vt:lpstr>Logging In/Out of Your Reservation</vt:lpstr>
      <vt:lpstr>Logging In</vt:lpstr>
      <vt:lpstr>Logging Out</vt:lpstr>
      <vt:lpstr>Viewing Your Access</vt:lpstr>
      <vt:lpstr>User Home Page with Access</vt:lpstr>
      <vt:lpstr>Canceling Your Session</vt:lpstr>
      <vt:lpstr>PowerPoint Presentation</vt:lpstr>
      <vt:lpstr>Contacts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</dc:title>
  <dc:creator>Microsoft Office User</dc:creator>
  <cp:lastModifiedBy>Microsoft Office User</cp:lastModifiedBy>
  <cp:revision>9</cp:revision>
  <dcterms:created xsi:type="dcterms:W3CDTF">2013-10-08T16:57:11Z</dcterms:created>
  <dcterms:modified xsi:type="dcterms:W3CDTF">2013-10-14T17:41:43Z</dcterms:modified>
</cp:coreProperties>
</file>