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078d87e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078d87e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TestSlide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Slide 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