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Roboto"/>
      <p:regular r:id="rId19"/>
      <p:bold r:id="rId20"/>
      <p:italic r:id="rId21"/>
      <p:boldItalic r:id="rId22"/>
    </p:embeddedFont>
    <p:embeddedFont>
      <p:font typeface="Nunito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NunitoSans-bold.fntdata"/><Relationship Id="rId23" Type="http://schemas.openxmlformats.org/officeDocument/2006/relationships/font" Target="fonts/NunitoSan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Sans-boldItalic.fntdata"/><Relationship Id="rId25" Type="http://schemas.openxmlformats.org/officeDocument/2006/relationships/font" Target="fonts/Nunito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archcio-midmarket.techtarget.com/definition/operating-system" TargetMode="External"/><Relationship Id="rId3" Type="http://schemas.openxmlformats.org/officeDocument/2006/relationships/hyperlink" Target="http://searchenterpriselinux.techtarget.com/definition/shell" TargetMode="External"/><Relationship Id="rId4" Type="http://schemas.openxmlformats.org/officeDocument/2006/relationships/hyperlink" Target="http://searchenterpriselinux.techtarget.com/definition/Unix" TargetMode="External"/><Relationship Id="rId5" Type="http://schemas.openxmlformats.org/officeDocument/2006/relationships/hyperlink" Target="http://searchsoftwarequality.techtarget.com/definition/application-program" TargetMode="External"/><Relationship Id="rId6" Type="http://schemas.openxmlformats.org/officeDocument/2006/relationships/hyperlink" Target="http://whatis.techtarget.com/definition/BIOS-basic-input-output-system" TargetMode="External"/><Relationship Id="rId7" Type="http://schemas.openxmlformats.org/officeDocument/2006/relationships/hyperlink" Target="http://searchenterpriselinux.techtarget.com/definition/Linux"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Usage_share_of_operating_systems"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ernelnewbies.org/KernelBuild"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2EnR4fDPi8w"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These steps will get your source code readied for compilation, patch that code with your patches, and configure compilation settings.  You may end up doing this several times if the configuration fails and your computer will not boot. </a:t>
            </a:r>
            <a:r>
              <a:rPr lang="en"/>
              <a:t>Recompiling</a:t>
            </a:r>
            <a:r>
              <a:rPr lang="en"/>
              <a:t> is much faster than the first compile so minor changes are much faster.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Compiling the linux kernel is something you will likely never actually NEED to do. Patching and compiling kernels for specific applications is an obscure and highly technical skillset that is </a:t>
            </a:r>
            <a:r>
              <a:rPr lang="en"/>
              <a:t>difficult</a:t>
            </a:r>
            <a:r>
              <a:rPr lang="en"/>
              <a:t> to attain on </a:t>
            </a:r>
            <a:r>
              <a:rPr lang="en"/>
              <a:t>one's</a:t>
            </a:r>
            <a:r>
              <a:rPr lang="en"/>
              <a:t> own.  Tweaking small things in the kernel can make a HUGE impact on a system. Switching to a hardware specific kernel over a generic kernel can save large data </a:t>
            </a:r>
            <a:r>
              <a:rPr lang="en"/>
              <a:t>company's</a:t>
            </a:r>
            <a:r>
              <a:rPr lang="en"/>
              <a:t> immense amounts of money and patching for security in your kernel is similar to fixing a buildings foundation. </a:t>
            </a:r>
            <a:r>
              <a:rPr lang="en"/>
              <a:t>There's</a:t>
            </a:r>
            <a:r>
              <a:rPr lang="en"/>
              <a:t> no point to fixing the roof when the floor is falling into a sinkhole.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78571"/>
              <a:buFont typeface="Arial"/>
              <a:buNone/>
            </a:pPr>
            <a:r>
              <a:rPr lang="en" sz="1350">
                <a:solidFill>
                  <a:srgbClr val="6C6C6C"/>
                </a:solidFill>
                <a:highlight>
                  <a:srgbClr val="FFFFFF"/>
                </a:highlight>
              </a:rPr>
              <a:t>The kernel is the essential center of a computer </a:t>
            </a:r>
            <a:r>
              <a:rPr lang="en" sz="1350" u="sng">
                <a:solidFill>
                  <a:srgbClr val="00B3AC"/>
                </a:solidFill>
                <a:highlight>
                  <a:srgbClr val="FFFFFF"/>
                </a:highlight>
                <a:hlinkClick r:id="rId2"/>
              </a:rPr>
              <a:t>operating system</a:t>
            </a:r>
            <a:r>
              <a:rPr lang="en" sz="1350">
                <a:solidFill>
                  <a:srgbClr val="6C6C6C"/>
                </a:solidFill>
                <a:highlight>
                  <a:srgbClr val="FFFFFF"/>
                </a:highlight>
              </a:rPr>
              <a:t>, the core that provides basic services for all other parts of the operating system. A synonym is </a:t>
            </a:r>
            <a:r>
              <a:rPr i="1" lang="en" sz="1350">
                <a:solidFill>
                  <a:srgbClr val="6C6C6C"/>
                </a:solidFill>
                <a:highlight>
                  <a:srgbClr val="FFFFFF"/>
                </a:highlight>
              </a:rPr>
              <a:t>nucleus</a:t>
            </a:r>
            <a:r>
              <a:rPr lang="en" sz="1350">
                <a:solidFill>
                  <a:srgbClr val="6C6C6C"/>
                </a:solidFill>
                <a:highlight>
                  <a:srgbClr val="FFFFFF"/>
                </a:highlight>
              </a:rPr>
              <a:t>. A kernel can be contrasted with a </a:t>
            </a:r>
            <a:r>
              <a:rPr lang="en" sz="1350" u="sng">
                <a:solidFill>
                  <a:srgbClr val="00B3AC"/>
                </a:solidFill>
                <a:highlight>
                  <a:srgbClr val="FFFFFF"/>
                </a:highlight>
                <a:hlinkClick r:id="rId3"/>
              </a:rPr>
              <a:t>shell</a:t>
            </a:r>
            <a:r>
              <a:rPr lang="en" sz="1350">
                <a:solidFill>
                  <a:srgbClr val="6C6C6C"/>
                </a:solidFill>
                <a:highlight>
                  <a:srgbClr val="FFFFFF"/>
                </a:highlight>
              </a:rPr>
              <a:t>, the outermost part of an operating system that interacts with user commands. </a:t>
            </a:r>
            <a:r>
              <a:rPr i="1" lang="en" sz="1350">
                <a:solidFill>
                  <a:srgbClr val="6C6C6C"/>
                </a:solidFill>
                <a:highlight>
                  <a:srgbClr val="FFFFFF"/>
                </a:highlight>
              </a:rPr>
              <a:t>Kernel</a:t>
            </a:r>
            <a:r>
              <a:rPr lang="en" sz="1350">
                <a:solidFill>
                  <a:srgbClr val="6C6C6C"/>
                </a:solidFill>
                <a:highlight>
                  <a:srgbClr val="FFFFFF"/>
                </a:highlight>
              </a:rPr>
              <a:t> and </a:t>
            </a:r>
            <a:r>
              <a:rPr i="1" lang="en" sz="1350">
                <a:solidFill>
                  <a:srgbClr val="6C6C6C"/>
                </a:solidFill>
                <a:highlight>
                  <a:srgbClr val="FFFFFF"/>
                </a:highlight>
              </a:rPr>
              <a:t>shell</a:t>
            </a:r>
            <a:r>
              <a:rPr lang="en" sz="1350">
                <a:solidFill>
                  <a:srgbClr val="6C6C6C"/>
                </a:solidFill>
                <a:highlight>
                  <a:srgbClr val="FFFFFF"/>
                </a:highlight>
              </a:rPr>
              <a:t> are terms used more frequently in </a:t>
            </a:r>
            <a:r>
              <a:rPr lang="en" sz="1350" u="sng">
                <a:solidFill>
                  <a:srgbClr val="00B3AC"/>
                </a:solidFill>
                <a:highlight>
                  <a:srgbClr val="FFFFFF"/>
                </a:highlight>
                <a:hlinkClick r:id="rId4"/>
              </a:rPr>
              <a:t>Unix</a:t>
            </a:r>
            <a:r>
              <a:rPr lang="en" sz="1350">
                <a:solidFill>
                  <a:srgbClr val="6C6C6C"/>
                </a:solidFill>
                <a:highlight>
                  <a:srgbClr val="FFFFFF"/>
                </a:highlight>
              </a:rPr>
              <a:t> operating systems than in IBM mainframe or Microsoft Windows systems.</a:t>
            </a:r>
          </a:p>
          <a:p>
            <a:pPr lvl="0" rtl="0">
              <a:lnSpc>
                <a:spcPct val="167000"/>
              </a:lnSpc>
              <a:spcBef>
                <a:spcPts val="1700"/>
              </a:spcBef>
              <a:spcAft>
                <a:spcPts val="1700"/>
              </a:spcAft>
              <a:buClr>
                <a:schemeClr val="dk1"/>
              </a:buClr>
              <a:buSzPct val="78571"/>
              <a:buFont typeface="Arial"/>
              <a:buNone/>
            </a:pPr>
            <a:r>
              <a:rPr lang="en" sz="1350">
                <a:solidFill>
                  <a:srgbClr val="6C6C6C"/>
                </a:solidFill>
                <a:highlight>
                  <a:srgbClr val="FFFFFF"/>
                </a:highlight>
              </a:rPr>
              <a:t>Typically, a kernel (or any comparable center of an operating system) includes an interrupt handler that handles all requests or completed I/O operations that compete for the kernel's services, a scheduler that determines which programs share the kernel's processing time in what order, and a supervisor that actually gives use of the computer to each process when it is scheduled. A kernel may also include a manager of the operating system's address spaces in memory or storage, sharing these among all components and other users of the kernel's services. A kernel's services are requested by other parts of the operating system or by </a:t>
            </a:r>
            <a:r>
              <a:rPr lang="en" sz="1350" u="sng">
                <a:solidFill>
                  <a:srgbClr val="00B3AC"/>
                </a:solidFill>
                <a:highlight>
                  <a:srgbClr val="FFFFFF"/>
                </a:highlight>
                <a:hlinkClick r:id="rId5"/>
              </a:rPr>
              <a:t>application program</a:t>
            </a:r>
            <a:r>
              <a:rPr lang="en" sz="1350">
                <a:solidFill>
                  <a:srgbClr val="6C6C6C"/>
                </a:solidFill>
                <a:highlight>
                  <a:srgbClr val="FFFFFF"/>
                </a:highlight>
              </a:rPr>
              <a:t>s through a specified set of program interfaces sometimes known as system calls.</a:t>
            </a:r>
          </a:p>
          <a:p>
            <a:pPr lvl="0" rtl="0">
              <a:lnSpc>
                <a:spcPct val="167000"/>
              </a:lnSpc>
              <a:spcBef>
                <a:spcPts val="1700"/>
              </a:spcBef>
              <a:spcAft>
                <a:spcPts val="1700"/>
              </a:spcAft>
              <a:buClr>
                <a:schemeClr val="dk1"/>
              </a:buClr>
              <a:buSzPct val="78571"/>
              <a:buFont typeface="Arial"/>
              <a:buNone/>
            </a:pPr>
            <a:r>
              <a:rPr lang="en" sz="1350">
                <a:solidFill>
                  <a:srgbClr val="6C6C6C"/>
                </a:solidFill>
                <a:highlight>
                  <a:srgbClr val="FFFFFF"/>
                </a:highlight>
              </a:rPr>
              <a:t>Because the code that makes up the kernel is needed continuously, it is usually loaded into computer storage in an area that is protected so that it will not be overlaid with other less frequently used parts of the operating system.</a:t>
            </a:r>
          </a:p>
          <a:p>
            <a:pPr lvl="0" rtl="0">
              <a:lnSpc>
                <a:spcPct val="167000"/>
              </a:lnSpc>
              <a:spcBef>
                <a:spcPts val="1700"/>
              </a:spcBef>
              <a:spcAft>
                <a:spcPts val="1700"/>
              </a:spcAft>
              <a:buClr>
                <a:schemeClr val="dk1"/>
              </a:buClr>
              <a:buSzPct val="78571"/>
              <a:buFont typeface="Arial"/>
              <a:buNone/>
            </a:pPr>
            <a:r>
              <a:rPr lang="en" sz="1350">
                <a:solidFill>
                  <a:srgbClr val="6C6C6C"/>
                </a:solidFill>
                <a:highlight>
                  <a:srgbClr val="FFFFFF"/>
                </a:highlight>
              </a:rPr>
              <a:t>The kernel is not to be confused with the Basic Input/Output System (</a:t>
            </a:r>
            <a:r>
              <a:rPr lang="en" sz="1350" u="sng">
                <a:solidFill>
                  <a:srgbClr val="00B3AC"/>
                </a:solidFill>
                <a:highlight>
                  <a:srgbClr val="FFFFFF"/>
                </a:highlight>
                <a:hlinkClick r:id="rId6"/>
              </a:rPr>
              <a:t>BIOS</a:t>
            </a:r>
            <a:r>
              <a:rPr lang="en" sz="1350">
                <a:solidFill>
                  <a:srgbClr val="6C6C6C"/>
                </a:solidFill>
                <a:highlight>
                  <a:srgbClr val="FFFFFF"/>
                </a:highlight>
              </a:rPr>
              <a:t>).</a:t>
            </a:r>
          </a:p>
          <a:p>
            <a:pPr lvl="0" rtl="0">
              <a:lnSpc>
                <a:spcPct val="167000"/>
              </a:lnSpc>
              <a:spcBef>
                <a:spcPts val="1700"/>
              </a:spcBef>
              <a:spcAft>
                <a:spcPts val="1700"/>
              </a:spcAft>
              <a:buNone/>
            </a:pPr>
            <a:r>
              <a:rPr lang="en" sz="1350">
                <a:solidFill>
                  <a:srgbClr val="6C6C6C"/>
                </a:solidFill>
                <a:highlight>
                  <a:srgbClr val="FFFFFF"/>
                </a:highlight>
              </a:rPr>
              <a:t>Some kernels have been developed independently for use in any operating system that wants to use it. A well-known example is the </a:t>
            </a:r>
            <a:r>
              <a:rPr i="1" lang="en" sz="1350">
                <a:solidFill>
                  <a:srgbClr val="6C6C6C"/>
                </a:solidFill>
                <a:highlight>
                  <a:srgbClr val="FFFFFF"/>
                </a:highlight>
              </a:rPr>
              <a:t>Mach kernel</a:t>
            </a:r>
            <a:r>
              <a:rPr lang="en" sz="1350">
                <a:solidFill>
                  <a:srgbClr val="6C6C6C"/>
                </a:solidFill>
                <a:highlight>
                  <a:srgbClr val="FFFFFF"/>
                </a:highlight>
              </a:rPr>
              <a:t>, developed at Carnegie-Mellon University, and currently used in a version of the </a:t>
            </a:r>
            <a:r>
              <a:rPr lang="en" sz="1350" u="sng">
                <a:solidFill>
                  <a:srgbClr val="00B3AC"/>
                </a:solidFill>
                <a:highlight>
                  <a:srgbClr val="FFFFFF"/>
                </a:highlight>
                <a:hlinkClick r:id="rId7"/>
              </a:rPr>
              <a:t>Linux</a:t>
            </a:r>
            <a:r>
              <a:rPr lang="en" sz="1350">
                <a:solidFill>
                  <a:srgbClr val="6C6C6C"/>
                </a:solidFill>
                <a:highlight>
                  <a:srgbClr val="FFFFFF"/>
                </a:highlight>
              </a:rPr>
              <a:t> operating system for Apple's PowerMac computers.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Stats pulled from </a:t>
            </a:r>
            <a:r>
              <a:rPr lang="en" u="sng">
                <a:solidFill>
                  <a:schemeClr val="hlink"/>
                </a:solidFill>
                <a:hlinkClick r:id="rId2"/>
              </a:rPr>
              <a:t>https://en.wikipedia.org/wiki/Usage_share_of_operating_systems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Here’s a decent 1 page runthrough: </a:t>
            </a:r>
            <a:r>
              <a:rPr lang="en" u="sng">
                <a:solidFill>
                  <a:schemeClr val="hlink"/>
                </a:solidFill>
                <a:hlinkClick r:id="rId2"/>
              </a:rPr>
              <a:t>https://kernelnewbies.org/KernelBuild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Grsecurity</a:t>
            </a:r>
            <a:r>
              <a:rPr lang="en"/>
              <a:t> patches </a:t>
            </a:r>
            <a:r>
              <a:rPr lang="en"/>
              <a:t>dramatically</a:t>
            </a:r>
            <a:r>
              <a:rPr lang="en"/>
              <a:t> improve kernel security however they were fairly well screwed over by IOT manufacturers not paying for licenses and have closed down their freely available patches to enforce their license.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Here’s a great youtube video of someone using the same method to compile a kernel as well </a:t>
            </a:r>
            <a:r>
              <a:rPr lang="en" u="sng">
                <a:solidFill>
                  <a:schemeClr val="hlink"/>
                </a:solidFill>
                <a:hlinkClick r:id="rId2"/>
              </a:rPr>
              <a:t>https://www.youtube.com/watch?v=2EnR4fDPi8w</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9"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468925" y="2387250"/>
            <a:ext cx="3636600" cy="2259000"/>
          </a:xfrm>
          <a:prstGeom prst="rect">
            <a:avLst/>
          </a:prstGeom>
        </p:spPr>
        <p:txBody>
          <a:bodyPr anchorCtr="0" anchor="t" bIns="91425" lIns="91425" rIns="91425" tIns="91425"/>
          <a:lstStyle>
            <a:lvl1pPr lvl="0">
              <a:spcBef>
                <a:spcPts val="0"/>
              </a:spcBef>
              <a:buClr>
                <a:srgbClr val="F67031"/>
              </a:buClr>
              <a:buSzPct val="100000"/>
              <a:defRPr b="1" sz="3000">
                <a:solidFill>
                  <a:srgbClr val="F67031"/>
                </a:solidFill>
              </a:defRPr>
            </a:lvl1pPr>
            <a:lvl2pPr lvl="1">
              <a:spcBef>
                <a:spcPts val="0"/>
              </a:spcBef>
              <a:buClr>
                <a:srgbClr val="F67031"/>
              </a:buClr>
              <a:buSzPct val="100000"/>
              <a:defRPr b="1" sz="3000">
                <a:solidFill>
                  <a:srgbClr val="F67031"/>
                </a:solidFill>
              </a:defRPr>
            </a:lvl2pPr>
            <a:lvl3pPr lvl="2">
              <a:spcBef>
                <a:spcPts val="0"/>
              </a:spcBef>
              <a:buClr>
                <a:srgbClr val="F67031"/>
              </a:buClr>
              <a:buSzPct val="100000"/>
              <a:defRPr b="1" sz="3000">
                <a:solidFill>
                  <a:srgbClr val="F67031"/>
                </a:solidFill>
              </a:defRPr>
            </a:lvl3pPr>
            <a:lvl4pPr lvl="3">
              <a:spcBef>
                <a:spcPts val="0"/>
              </a:spcBef>
              <a:buClr>
                <a:srgbClr val="F67031"/>
              </a:buClr>
              <a:buSzPct val="100000"/>
              <a:defRPr b="1" sz="3000">
                <a:solidFill>
                  <a:srgbClr val="F67031"/>
                </a:solidFill>
              </a:defRPr>
            </a:lvl4pPr>
            <a:lvl5pPr lvl="4">
              <a:spcBef>
                <a:spcPts val="0"/>
              </a:spcBef>
              <a:buClr>
                <a:srgbClr val="F67031"/>
              </a:buClr>
              <a:buSzPct val="100000"/>
              <a:defRPr b="1" sz="3000">
                <a:solidFill>
                  <a:srgbClr val="F67031"/>
                </a:solidFill>
              </a:defRPr>
            </a:lvl5pPr>
            <a:lvl6pPr lvl="5">
              <a:spcBef>
                <a:spcPts val="0"/>
              </a:spcBef>
              <a:buClr>
                <a:srgbClr val="F67031"/>
              </a:buClr>
              <a:buSzPct val="100000"/>
              <a:defRPr b="1" sz="3000">
                <a:solidFill>
                  <a:srgbClr val="F67031"/>
                </a:solidFill>
              </a:defRPr>
            </a:lvl6pPr>
            <a:lvl7pPr lvl="6">
              <a:spcBef>
                <a:spcPts val="0"/>
              </a:spcBef>
              <a:buClr>
                <a:srgbClr val="F67031"/>
              </a:buClr>
              <a:buSzPct val="100000"/>
              <a:defRPr b="1" sz="3000">
                <a:solidFill>
                  <a:srgbClr val="F67031"/>
                </a:solidFill>
              </a:defRPr>
            </a:lvl7pPr>
            <a:lvl8pPr lvl="7">
              <a:spcBef>
                <a:spcPts val="0"/>
              </a:spcBef>
              <a:buClr>
                <a:srgbClr val="F67031"/>
              </a:buClr>
              <a:buSzPct val="100000"/>
              <a:defRPr b="1" sz="3000">
                <a:solidFill>
                  <a:srgbClr val="F67031"/>
                </a:solidFill>
              </a:defRPr>
            </a:lvl8pPr>
            <a:lvl9pPr lvl="8">
              <a:spcBef>
                <a:spcPts val="0"/>
              </a:spcBef>
              <a:buClr>
                <a:srgbClr val="F67031"/>
              </a:buClr>
              <a:buSzPct val="100000"/>
              <a:defRPr b="1" sz="3000">
                <a:solidFill>
                  <a:srgbClr val="F67031"/>
                </a:solidFill>
              </a:defRPr>
            </a:lvl9pPr>
          </a:lstStyle>
          <a:p/>
        </p:txBody>
      </p:sp>
      <p:sp>
        <p:nvSpPr>
          <p:cNvPr id="12" name="Shape 1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65" name="Shape 65"/>
        <p:cNvGrpSpPr/>
        <p:nvPr/>
      </p:nvGrpSpPr>
      <p:grpSpPr>
        <a:xfrm>
          <a:off x="0" y="0"/>
          <a:ext cx="0" cy="0"/>
          <a:chOff x="0" y="0"/>
          <a:chExt cx="0" cy="0"/>
        </a:xfrm>
      </p:grpSpPr>
      <p:sp>
        <p:nvSpPr>
          <p:cNvPr id="66" name="Shape 6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67" name="Shape 67"/>
          <p:cNvSpPr/>
          <p:nvPr/>
        </p:nvSpPr>
        <p:spPr>
          <a:xfrm>
            <a:off x="2585475" y="0"/>
            <a:ext cx="65586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68" name="Shape 68"/>
          <p:cNvSpPr txBox="1"/>
          <p:nvPr>
            <p:ph type="title"/>
          </p:nvPr>
        </p:nvSpPr>
        <p:spPr>
          <a:xfrm>
            <a:off x="234450" y="575500"/>
            <a:ext cx="2046300" cy="398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9" name="Shape 69"/>
          <p:cNvSpPr txBox="1"/>
          <p:nvPr>
            <p:ph idx="1" type="body"/>
          </p:nvPr>
        </p:nvSpPr>
        <p:spPr>
          <a:xfrm>
            <a:off x="3062199" y="575500"/>
            <a:ext cx="2729999" cy="3981000"/>
          </a:xfrm>
          <a:prstGeom prst="rect">
            <a:avLst/>
          </a:prstGeom>
        </p:spPr>
        <p:txBody>
          <a:bodyPr anchorCtr="0" anchor="t" bIns="91425" lIns="91425" rIns="91425" tIns="91425"/>
          <a:lstStyle>
            <a:lvl1pPr lvl="0">
              <a:spcBef>
                <a:spcPts val="0"/>
              </a:spcBef>
              <a:buSzPct val="100000"/>
              <a:defRPr sz="1100"/>
            </a:lvl1pPr>
            <a:lvl2pPr lvl="1">
              <a:spcBef>
                <a:spcPts val="0"/>
              </a:spcBef>
              <a:buSzPct val="100000"/>
              <a:defRPr sz="1100"/>
            </a:lvl2pPr>
            <a:lvl3pPr lvl="2">
              <a:spcBef>
                <a:spcPts val="0"/>
              </a:spcBef>
              <a:buSzPct val="100000"/>
              <a:defRPr sz="1100"/>
            </a:lvl3pPr>
            <a:lvl4pPr lvl="3">
              <a:spcBef>
                <a:spcPts val="0"/>
              </a:spcBef>
              <a:buSzPct val="100000"/>
              <a:defRPr sz="1100"/>
            </a:lvl4pPr>
            <a:lvl5pPr lvl="4">
              <a:spcBef>
                <a:spcPts val="0"/>
              </a:spcBef>
              <a:buSzPct val="100000"/>
              <a:defRPr sz="1100"/>
            </a:lvl5pPr>
            <a:lvl6pPr lvl="5">
              <a:spcBef>
                <a:spcPts val="0"/>
              </a:spcBef>
              <a:buSzPct val="100000"/>
              <a:defRPr sz="1100"/>
            </a:lvl6pPr>
            <a:lvl7pPr lvl="6">
              <a:spcBef>
                <a:spcPts val="0"/>
              </a:spcBef>
              <a:buSzPct val="100000"/>
              <a:defRPr sz="1100"/>
            </a:lvl7pPr>
            <a:lvl8pPr lvl="7">
              <a:spcBef>
                <a:spcPts val="0"/>
              </a:spcBef>
              <a:buSzPct val="100000"/>
              <a:defRPr sz="1100"/>
            </a:lvl8pPr>
            <a:lvl9pPr lvl="8">
              <a:spcBef>
                <a:spcPts val="0"/>
              </a:spcBef>
              <a:buSzPct val="100000"/>
              <a:defRPr sz="1100"/>
            </a:lvl9pPr>
          </a:lstStyle>
          <a:p/>
        </p:txBody>
      </p:sp>
      <p:sp>
        <p:nvSpPr>
          <p:cNvPr id="70" name="Shape 70"/>
          <p:cNvSpPr txBox="1"/>
          <p:nvPr>
            <p:ph idx="2" type="body"/>
          </p:nvPr>
        </p:nvSpPr>
        <p:spPr>
          <a:xfrm>
            <a:off x="5956700" y="575500"/>
            <a:ext cx="2730000" cy="3981000"/>
          </a:xfrm>
          <a:prstGeom prst="rect">
            <a:avLst/>
          </a:prstGeom>
        </p:spPr>
        <p:txBody>
          <a:bodyPr anchorCtr="0" anchor="t" bIns="91425" lIns="91425" rIns="91425" tIns="91425"/>
          <a:lstStyle>
            <a:lvl1pPr lvl="0">
              <a:spcBef>
                <a:spcPts val="0"/>
              </a:spcBef>
              <a:buSzPct val="100000"/>
              <a:defRPr sz="1100"/>
            </a:lvl1pPr>
            <a:lvl2pPr lvl="1">
              <a:spcBef>
                <a:spcPts val="0"/>
              </a:spcBef>
              <a:buSzPct val="100000"/>
              <a:defRPr sz="1100"/>
            </a:lvl2pPr>
            <a:lvl3pPr lvl="2">
              <a:spcBef>
                <a:spcPts val="0"/>
              </a:spcBef>
              <a:buSzPct val="100000"/>
              <a:defRPr sz="1100"/>
            </a:lvl3pPr>
            <a:lvl4pPr lvl="3">
              <a:spcBef>
                <a:spcPts val="0"/>
              </a:spcBef>
              <a:buSzPct val="100000"/>
              <a:defRPr sz="1100"/>
            </a:lvl4pPr>
            <a:lvl5pPr lvl="4">
              <a:spcBef>
                <a:spcPts val="0"/>
              </a:spcBef>
              <a:buSzPct val="100000"/>
              <a:defRPr sz="1100"/>
            </a:lvl5pPr>
            <a:lvl6pPr lvl="5">
              <a:spcBef>
                <a:spcPts val="0"/>
              </a:spcBef>
              <a:buSzPct val="100000"/>
              <a:defRPr sz="1100"/>
            </a:lvl6pPr>
            <a:lvl7pPr lvl="6">
              <a:spcBef>
                <a:spcPts val="0"/>
              </a:spcBef>
              <a:buSzPct val="100000"/>
              <a:defRPr sz="1100"/>
            </a:lvl7pPr>
            <a:lvl8pPr lvl="7">
              <a:spcBef>
                <a:spcPts val="0"/>
              </a:spcBef>
              <a:buSzPct val="100000"/>
              <a:defRPr sz="1100"/>
            </a:lvl8pPr>
            <a:lvl9pPr lvl="8">
              <a:spcBef>
                <a:spcPts val="0"/>
              </a:spcBef>
              <a:buSzPct val="100000"/>
              <a:defRPr sz="1100"/>
            </a:lvl9pPr>
          </a:lstStyle>
          <a:p/>
        </p:txBody>
      </p:sp>
      <p:sp>
        <p:nvSpPr>
          <p:cNvPr id="71" name="Shape 71"/>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72" name="Shape 72"/>
        <p:cNvGrpSpPr/>
        <p:nvPr/>
      </p:nvGrpSpPr>
      <p:grpSpPr>
        <a:xfrm>
          <a:off x="0" y="0"/>
          <a:ext cx="0" cy="0"/>
          <a:chOff x="0" y="0"/>
          <a:chExt cx="0" cy="0"/>
        </a:xfrm>
      </p:grpSpPr>
      <p:sp>
        <p:nvSpPr>
          <p:cNvPr id="73" name="Shape 73"/>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74" name="Shape 74"/>
          <p:cNvSpPr/>
          <p:nvPr/>
        </p:nvSpPr>
        <p:spPr>
          <a:xfrm>
            <a:off x="2585475" y="0"/>
            <a:ext cx="65586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75" name="Shape 75"/>
          <p:cNvSpPr txBox="1"/>
          <p:nvPr>
            <p:ph type="title"/>
          </p:nvPr>
        </p:nvSpPr>
        <p:spPr>
          <a:xfrm>
            <a:off x="234450" y="575500"/>
            <a:ext cx="2046300" cy="39810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6" name="Shape 76"/>
          <p:cNvSpPr txBox="1"/>
          <p:nvPr>
            <p:ph idx="1" type="body"/>
          </p:nvPr>
        </p:nvSpPr>
        <p:spPr>
          <a:xfrm>
            <a:off x="3069324" y="575500"/>
            <a:ext cx="1789799" cy="3981000"/>
          </a:xfrm>
          <a:prstGeom prst="rect">
            <a:avLst/>
          </a:prstGeom>
        </p:spPr>
        <p:txBody>
          <a:bodyPr anchorCtr="0" anchor="t" bIns="91425" lIns="91425" rIns="91425" tIns="91425"/>
          <a:lstStyle>
            <a:lvl1pPr lvl="0" rtl="0">
              <a:spcBef>
                <a:spcPts val="0"/>
              </a:spcBef>
              <a:buSzPct val="100000"/>
              <a:defRPr sz="900"/>
            </a:lvl1pPr>
            <a:lvl2pPr lvl="1" rtl="0">
              <a:spcBef>
                <a:spcPts val="0"/>
              </a:spcBef>
              <a:buSzPct val="100000"/>
              <a:defRPr sz="900"/>
            </a:lvl2pPr>
            <a:lvl3pPr lvl="2" rtl="0">
              <a:spcBef>
                <a:spcPts val="0"/>
              </a:spcBef>
              <a:buSzPct val="100000"/>
              <a:defRPr sz="900"/>
            </a:lvl3pPr>
            <a:lvl4pPr lvl="3" rtl="0">
              <a:spcBef>
                <a:spcPts val="0"/>
              </a:spcBef>
              <a:buSzPct val="100000"/>
              <a:defRPr sz="900"/>
            </a:lvl4pPr>
            <a:lvl5pPr lvl="4" rtl="0">
              <a:spcBef>
                <a:spcPts val="0"/>
              </a:spcBef>
              <a:buSzPct val="100000"/>
              <a:defRPr sz="900"/>
            </a:lvl5pPr>
            <a:lvl6pPr lvl="5" rtl="0">
              <a:spcBef>
                <a:spcPts val="0"/>
              </a:spcBef>
              <a:buSzPct val="100000"/>
              <a:defRPr sz="900"/>
            </a:lvl6pPr>
            <a:lvl7pPr lvl="6" rtl="0">
              <a:spcBef>
                <a:spcPts val="0"/>
              </a:spcBef>
              <a:buSzPct val="100000"/>
              <a:defRPr sz="900"/>
            </a:lvl7pPr>
            <a:lvl8pPr lvl="7" rtl="0">
              <a:spcBef>
                <a:spcPts val="0"/>
              </a:spcBef>
              <a:buSzPct val="100000"/>
              <a:defRPr sz="900"/>
            </a:lvl8pPr>
            <a:lvl9pPr lvl="8" rtl="0">
              <a:spcBef>
                <a:spcPts val="0"/>
              </a:spcBef>
              <a:buSzPct val="100000"/>
              <a:defRPr sz="900"/>
            </a:lvl9pPr>
          </a:lstStyle>
          <a:p/>
        </p:txBody>
      </p:sp>
      <p:sp>
        <p:nvSpPr>
          <p:cNvPr id="77" name="Shape 77"/>
          <p:cNvSpPr txBox="1"/>
          <p:nvPr>
            <p:ph idx="2" type="body"/>
          </p:nvPr>
        </p:nvSpPr>
        <p:spPr>
          <a:xfrm>
            <a:off x="4951005" y="575500"/>
            <a:ext cx="1789800" cy="3981000"/>
          </a:xfrm>
          <a:prstGeom prst="rect">
            <a:avLst/>
          </a:prstGeom>
        </p:spPr>
        <p:txBody>
          <a:bodyPr anchorCtr="0" anchor="t" bIns="91425" lIns="91425" rIns="91425" tIns="91425"/>
          <a:lstStyle>
            <a:lvl1pPr lvl="0" rtl="0">
              <a:spcBef>
                <a:spcPts val="0"/>
              </a:spcBef>
              <a:buSzPct val="100000"/>
              <a:defRPr sz="900"/>
            </a:lvl1pPr>
            <a:lvl2pPr lvl="1" rtl="0">
              <a:spcBef>
                <a:spcPts val="0"/>
              </a:spcBef>
              <a:buSzPct val="100000"/>
              <a:defRPr sz="900"/>
            </a:lvl2pPr>
            <a:lvl3pPr lvl="2" rtl="0">
              <a:spcBef>
                <a:spcPts val="0"/>
              </a:spcBef>
              <a:buSzPct val="100000"/>
              <a:defRPr sz="900"/>
            </a:lvl3pPr>
            <a:lvl4pPr lvl="3" rtl="0">
              <a:spcBef>
                <a:spcPts val="0"/>
              </a:spcBef>
              <a:buSzPct val="100000"/>
              <a:defRPr sz="900"/>
            </a:lvl4pPr>
            <a:lvl5pPr lvl="4" rtl="0">
              <a:spcBef>
                <a:spcPts val="0"/>
              </a:spcBef>
              <a:buSzPct val="100000"/>
              <a:defRPr sz="900"/>
            </a:lvl5pPr>
            <a:lvl6pPr lvl="5" rtl="0">
              <a:spcBef>
                <a:spcPts val="0"/>
              </a:spcBef>
              <a:buSzPct val="100000"/>
              <a:defRPr sz="900"/>
            </a:lvl6pPr>
            <a:lvl7pPr lvl="6" rtl="0">
              <a:spcBef>
                <a:spcPts val="0"/>
              </a:spcBef>
              <a:buSzPct val="100000"/>
              <a:defRPr sz="900"/>
            </a:lvl7pPr>
            <a:lvl8pPr lvl="7" rtl="0">
              <a:spcBef>
                <a:spcPts val="0"/>
              </a:spcBef>
              <a:buSzPct val="100000"/>
              <a:defRPr sz="900"/>
            </a:lvl8pPr>
            <a:lvl9pPr lvl="8" rtl="0">
              <a:spcBef>
                <a:spcPts val="0"/>
              </a:spcBef>
              <a:buSzPct val="100000"/>
              <a:defRPr sz="900"/>
            </a:lvl9pPr>
          </a:lstStyle>
          <a:p/>
        </p:txBody>
      </p:sp>
      <p:sp>
        <p:nvSpPr>
          <p:cNvPr id="78" name="Shape 78"/>
          <p:cNvSpPr txBox="1"/>
          <p:nvPr>
            <p:ph idx="3" type="body"/>
          </p:nvPr>
        </p:nvSpPr>
        <p:spPr>
          <a:xfrm>
            <a:off x="6832686" y="575500"/>
            <a:ext cx="1789800" cy="3981000"/>
          </a:xfrm>
          <a:prstGeom prst="rect">
            <a:avLst/>
          </a:prstGeom>
        </p:spPr>
        <p:txBody>
          <a:bodyPr anchorCtr="0" anchor="t" bIns="91425" lIns="91425" rIns="91425" tIns="91425"/>
          <a:lstStyle>
            <a:lvl1pPr lvl="0" rtl="0">
              <a:spcBef>
                <a:spcPts val="0"/>
              </a:spcBef>
              <a:buSzPct val="100000"/>
              <a:defRPr sz="900"/>
            </a:lvl1pPr>
            <a:lvl2pPr lvl="1" rtl="0">
              <a:spcBef>
                <a:spcPts val="0"/>
              </a:spcBef>
              <a:buSzPct val="100000"/>
              <a:defRPr sz="900"/>
            </a:lvl2pPr>
            <a:lvl3pPr lvl="2" rtl="0">
              <a:spcBef>
                <a:spcPts val="0"/>
              </a:spcBef>
              <a:buSzPct val="100000"/>
              <a:defRPr sz="900"/>
            </a:lvl3pPr>
            <a:lvl4pPr lvl="3" rtl="0">
              <a:spcBef>
                <a:spcPts val="0"/>
              </a:spcBef>
              <a:buSzPct val="100000"/>
              <a:defRPr sz="900"/>
            </a:lvl4pPr>
            <a:lvl5pPr lvl="4" rtl="0">
              <a:spcBef>
                <a:spcPts val="0"/>
              </a:spcBef>
              <a:buSzPct val="100000"/>
              <a:defRPr sz="900"/>
            </a:lvl5pPr>
            <a:lvl6pPr lvl="5" rtl="0">
              <a:spcBef>
                <a:spcPts val="0"/>
              </a:spcBef>
              <a:buSzPct val="100000"/>
              <a:defRPr sz="900"/>
            </a:lvl6pPr>
            <a:lvl7pPr lvl="6" rtl="0">
              <a:spcBef>
                <a:spcPts val="0"/>
              </a:spcBef>
              <a:buSzPct val="100000"/>
              <a:defRPr sz="900"/>
            </a:lvl7pPr>
            <a:lvl8pPr lvl="7" rtl="0">
              <a:spcBef>
                <a:spcPts val="0"/>
              </a:spcBef>
              <a:buSzPct val="100000"/>
              <a:defRPr sz="900"/>
            </a:lvl8pPr>
            <a:lvl9pPr lvl="8" rtl="0">
              <a:spcBef>
                <a:spcPts val="0"/>
              </a:spcBef>
              <a:buSzPct val="100000"/>
              <a:defRPr sz="900"/>
            </a:lvl9pPr>
          </a:lstStyle>
          <a:p/>
        </p:txBody>
      </p:sp>
      <p:sp>
        <p:nvSpPr>
          <p:cNvPr id="79" name="Shape 79"/>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80" name="Shape 80"/>
        <p:cNvGrpSpPr/>
        <p:nvPr/>
      </p:nvGrpSpPr>
      <p:grpSpPr>
        <a:xfrm>
          <a:off x="0" y="0"/>
          <a:ext cx="0" cy="0"/>
          <a:chOff x="0" y="0"/>
          <a:chExt cx="0" cy="0"/>
        </a:xfrm>
      </p:grpSpPr>
      <p:sp>
        <p:nvSpPr>
          <p:cNvPr id="81" name="Shape 81"/>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82" name="Shape 82"/>
          <p:cNvSpPr/>
          <p:nvPr/>
        </p:nvSpPr>
        <p:spPr>
          <a:xfrm>
            <a:off x="2585475" y="0"/>
            <a:ext cx="65586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83" name="Shape 83"/>
          <p:cNvSpPr txBox="1"/>
          <p:nvPr>
            <p:ph type="title"/>
          </p:nvPr>
        </p:nvSpPr>
        <p:spPr>
          <a:xfrm>
            <a:off x="234450" y="575500"/>
            <a:ext cx="2046300" cy="398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84" name="Shape 84"/>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85" name="Shape 85"/>
        <p:cNvGrpSpPr/>
        <p:nvPr/>
      </p:nvGrpSpPr>
      <p:grpSpPr>
        <a:xfrm>
          <a:off x="0" y="0"/>
          <a:ext cx="0" cy="0"/>
          <a:chOff x="0" y="0"/>
          <a:chExt cx="0" cy="0"/>
        </a:xfrm>
      </p:grpSpPr>
      <p:sp>
        <p:nvSpPr>
          <p:cNvPr id="86" name="Shape 86"/>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rgbClr val="FFFFFF"/>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13" name="Shape 13"/>
        <p:cNvGrpSpPr/>
        <p:nvPr/>
      </p:nvGrpSpPr>
      <p:grpSpPr>
        <a:xfrm>
          <a:off x="0" y="0"/>
          <a:ext cx="0" cy="0"/>
          <a:chOff x="0" y="0"/>
          <a:chExt cx="0" cy="0"/>
        </a:xfrm>
      </p:grpSpPr>
      <p:sp>
        <p:nvSpPr>
          <p:cNvPr id="14" name="Shape 14"/>
          <p:cNvSpPr/>
          <p:nvPr/>
        </p:nvSpPr>
        <p:spPr>
          <a:xfrm flipH="1">
            <a:off x="-7125" y="0"/>
            <a:ext cx="25926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a:off x="2585477"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16" name="Shape 16"/>
          <p:cNvSpPr txBox="1"/>
          <p:nvPr>
            <p:ph type="ctrTitle"/>
          </p:nvPr>
        </p:nvSpPr>
        <p:spPr>
          <a:xfrm>
            <a:off x="277100" y="284200"/>
            <a:ext cx="2024100" cy="3678000"/>
          </a:xfrm>
          <a:prstGeom prst="rect">
            <a:avLst/>
          </a:prstGeom>
        </p:spPr>
        <p:txBody>
          <a:bodyPr anchorCtr="0" anchor="b" bIns="91425" lIns="91425" rIns="91425" tIns="91425"/>
          <a:lstStyle>
            <a:lvl1pPr lvl="0" rtl="0">
              <a:spcBef>
                <a:spcPts val="0"/>
              </a:spcBef>
              <a:buClr>
                <a:srgbClr val="F67031"/>
              </a:buClr>
              <a:defRPr>
                <a:solidFill>
                  <a:srgbClr val="F67031"/>
                </a:solidFill>
              </a:defRPr>
            </a:lvl1pPr>
            <a:lvl2pPr lvl="1" rtl="0">
              <a:spcBef>
                <a:spcPts val="0"/>
              </a:spcBef>
              <a:buClr>
                <a:srgbClr val="F67031"/>
              </a:buClr>
              <a:defRPr>
                <a:solidFill>
                  <a:srgbClr val="F67031"/>
                </a:solidFill>
              </a:defRPr>
            </a:lvl2pPr>
            <a:lvl3pPr lvl="2" rtl="0">
              <a:spcBef>
                <a:spcPts val="0"/>
              </a:spcBef>
              <a:buClr>
                <a:srgbClr val="F67031"/>
              </a:buClr>
              <a:defRPr>
                <a:solidFill>
                  <a:srgbClr val="F67031"/>
                </a:solidFill>
              </a:defRPr>
            </a:lvl3pPr>
            <a:lvl4pPr lvl="3" rtl="0">
              <a:spcBef>
                <a:spcPts val="0"/>
              </a:spcBef>
              <a:buClr>
                <a:srgbClr val="F67031"/>
              </a:buClr>
              <a:defRPr>
                <a:solidFill>
                  <a:srgbClr val="F67031"/>
                </a:solidFill>
              </a:defRPr>
            </a:lvl4pPr>
            <a:lvl5pPr lvl="4" rtl="0">
              <a:spcBef>
                <a:spcPts val="0"/>
              </a:spcBef>
              <a:buClr>
                <a:srgbClr val="F67031"/>
              </a:buClr>
              <a:defRPr>
                <a:solidFill>
                  <a:srgbClr val="F67031"/>
                </a:solidFill>
              </a:defRPr>
            </a:lvl5pPr>
            <a:lvl6pPr lvl="5" rtl="0">
              <a:spcBef>
                <a:spcPts val="0"/>
              </a:spcBef>
              <a:buClr>
                <a:srgbClr val="F67031"/>
              </a:buClr>
              <a:defRPr>
                <a:solidFill>
                  <a:srgbClr val="F67031"/>
                </a:solidFill>
              </a:defRPr>
            </a:lvl6pPr>
            <a:lvl7pPr lvl="6" rtl="0">
              <a:spcBef>
                <a:spcPts val="0"/>
              </a:spcBef>
              <a:buClr>
                <a:srgbClr val="F67031"/>
              </a:buClr>
              <a:defRPr>
                <a:solidFill>
                  <a:srgbClr val="F67031"/>
                </a:solidFill>
              </a:defRPr>
            </a:lvl7pPr>
            <a:lvl8pPr lvl="7" rtl="0">
              <a:spcBef>
                <a:spcPts val="0"/>
              </a:spcBef>
              <a:buClr>
                <a:srgbClr val="F67031"/>
              </a:buClr>
              <a:defRPr>
                <a:solidFill>
                  <a:srgbClr val="F67031"/>
                </a:solidFill>
              </a:defRPr>
            </a:lvl8pPr>
            <a:lvl9pPr lvl="8" rtl="0">
              <a:spcBef>
                <a:spcPts val="0"/>
              </a:spcBef>
              <a:buClr>
                <a:srgbClr val="F67031"/>
              </a:buClr>
              <a:defRPr>
                <a:solidFill>
                  <a:srgbClr val="F67031"/>
                </a:solidFill>
              </a:defRPr>
            </a:lvl9pPr>
          </a:lstStyle>
          <a:p/>
        </p:txBody>
      </p:sp>
      <p:sp>
        <p:nvSpPr>
          <p:cNvPr id="17" name="Shape 17"/>
          <p:cNvSpPr txBox="1"/>
          <p:nvPr>
            <p:ph idx="1" type="subTitle"/>
          </p:nvPr>
        </p:nvSpPr>
        <p:spPr>
          <a:xfrm>
            <a:off x="277100" y="3983050"/>
            <a:ext cx="2024100" cy="784800"/>
          </a:xfrm>
          <a:prstGeom prst="rect">
            <a:avLst/>
          </a:prstGeom>
        </p:spPr>
        <p:txBody>
          <a:bodyPr anchorCtr="0" anchor="t" bIns="91425" lIns="91425" rIns="91425" tIns="91425"/>
          <a:lstStyle>
            <a:lvl1pPr lvl="0" rtl="0">
              <a:spcBef>
                <a:spcPts val="0"/>
              </a:spcBef>
              <a:buClr>
                <a:srgbClr val="999999"/>
              </a:buClr>
              <a:buFont typeface="Georgia"/>
              <a:buNone/>
              <a:defRPr i="1">
                <a:solidFill>
                  <a:srgbClr val="999999"/>
                </a:solidFill>
                <a:latin typeface="Georgia"/>
                <a:ea typeface="Georgia"/>
                <a:cs typeface="Georgia"/>
                <a:sym typeface="Georgia"/>
              </a:defRPr>
            </a:lvl1pPr>
            <a:lvl2pPr lvl="1" rtl="0">
              <a:spcBef>
                <a:spcPts val="0"/>
              </a:spcBef>
              <a:buClr>
                <a:srgbClr val="999999"/>
              </a:buClr>
              <a:buSzPct val="100000"/>
              <a:buFont typeface="Georgia"/>
              <a:buNone/>
              <a:defRPr i="1" sz="3000">
                <a:solidFill>
                  <a:srgbClr val="999999"/>
                </a:solidFill>
                <a:latin typeface="Georgia"/>
                <a:ea typeface="Georgia"/>
                <a:cs typeface="Georgia"/>
                <a:sym typeface="Georgia"/>
              </a:defRPr>
            </a:lvl2pPr>
            <a:lvl3pPr lvl="2" rtl="0">
              <a:spcBef>
                <a:spcPts val="0"/>
              </a:spcBef>
              <a:buClr>
                <a:srgbClr val="999999"/>
              </a:buClr>
              <a:buSzPct val="100000"/>
              <a:buFont typeface="Georgia"/>
              <a:buNone/>
              <a:defRPr i="1" sz="3000">
                <a:solidFill>
                  <a:srgbClr val="999999"/>
                </a:solidFill>
                <a:latin typeface="Georgia"/>
                <a:ea typeface="Georgia"/>
                <a:cs typeface="Georgia"/>
                <a:sym typeface="Georgia"/>
              </a:defRPr>
            </a:lvl3pPr>
            <a:lvl4pPr lvl="3" rtl="0">
              <a:spcBef>
                <a:spcPts val="0"/>
              </a:spcBef>
              <a:buClr>
                <a:srgbClr val="999999"/>
              </a:buClr>
              <a:buSzPct val="100000"/>
              <a:buFont typeface="Georgia"/>
              <a:buNone/>
              <a:defRPr i="1" sz="3000">
                <a:solidFill>
                  <a:srgbClr val="999999"/>
                </a:solidFill>
                <a:latin typeface="Georgia"/>
                <a:ea typeface="Georgia"/>
                <a:cs typeface="Georgia"/>
                <a:sym typeface="Georgia"/>
              </a:defRPr>
            </a:lvl4pPr>
            <a:lvl5pPr lvl="4" rtl="0">
              <a:spcBef>
                <a:spcPts val="0"/>
              </a:spcBef>
              <a:buClr>
                <a:srgbClr val="999999"/>
              </a:buClr>
              <a:buSzPct val="100000"/>
              <a:buFont typeface="Georgia"/>
              <a:buNone/>
              <a:defRPr i="1" sz="3000">
                <a:solidFill>
                  <a:srgbClr val="999999"/>
                </a:solidFill>
                <a:latin typeface="Georgia"/>
                <a:ea typeface="Georgia"/>
                <a:cs typeface="Georgia"/>
                <a:sym typeface="Georgia"/>
              </a:defRPr>
            </a:lvl5pPr>
            <a:lvl6pPr lvl="5" rtl="0">
              <a:spcBef>
                <a:spcPts val="0"/>
              </a:spcBef>
              <a:buClr>
                <a:srgbClr val="999999"/>
              </a:buClr>
              <a:buSzPct val="100000"/>
              <a:buFont typeface="Georgia"/>
              <a:buNone/>
              <a:defRPr i="1" sz="3000">
                <a:solidFill>
                  <a:srgbClr val="999999"/>
                </a:solidFill>
                <a:latin typeface="Georgia"/>
                <a:ea typeface="Georgia"/>
                <a:cs typeface="Georgia"/>
                <a:sym typeface="Georgia"/>
              </a:defRPr>
            </a:lvl6pPr>
            <a:lvl7pPr lvl="6" rtl="0">
              <a:spcBef>
                <a:spcPts val="0"/>
              </a:spcBef>
              <a:buClr>
                <a:srgbClr val="999999"/>
              </a:buClr>
              <a:buSzPct val="100000"/>
              <a:buFont typeface="Georgia"/>
              <a:buNone/>
              <a:defRPr i="1" sz="3000">
                <a:solidFill>
                  <a:srgbClr val="999999"/>
                </a:solidFill>
                <a:latin typeface="Georgia"/>
                <a:ea typeface="Georgia"/>
                <a:cs typeface="Georgia"/>
                <a:sym typeface="Georgia"/>
              </a:defRPr>
            </a:lvl7pPr>
            <a:lvl8pPr lvl="7" rtl="0">
              <a:spcBef>
                <a:spcPts val="0"/>
              </a:spcBef>
              <a:buClr>
                <a:srgbClr val="999999"/>
              </a:buClr>
              <a:buSzPct val="100000"/>
              <a:buFont typeface="Georgia"/>
              <a:buNone/>
              <a:defRPr i="1" sz="3000">
                <a:solidFill>
                  <a:srgbClr val="999999"/>
                </a:solidFill>
                <a:latin typeface="Georgia"/>
                <a:ea typeface="Georgia"/>
                <a:cs typeface="Georgia"/>
                <a:sym typeface="Georgia"/>
              </a:defRPr>
            </a:lvl8pPr>
            <a:lvl9pPr lvl="8" rtl="0">
              <a:spcBef>
                <a:spcPts val="0"/>
              </a:spcBef>
              <a:buClr>
                <a:srgbClr val="999999"/>
              </a:buClr>
              <a:buSzPct val="100000"/>
              <a:buFont typeface="Georgia"/>
              <a:buNone/>
              <a:defRPr i="1" sz="3000">
                <a:solidFill>
                  <a:srgbClr val="999999"/>
                </a:solidFill>
                <a:latin typeface="Georgia"/>
                <a:ea typeface="Georgia"/>
                <a:cs typeface="Georgia"/>
                <a:sym typeface="Georgia"/>
              </a:defRPr>
            </a:lvl9pPr>
          </a:lstStyle>
          <a:p/>
        </p:txBody>
      </p:sp>
      <p:sp>
        <p:nvSpPr>
          <p:cNvPr id="18" name="Shape 18"/>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rgbClr val="FFFFFF"/>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able of contents">
    <p:spTree>
      <p:nvGrpSpPr>
        <p:cNvPr id="19" name="Shape 19"/>
        <p:cNvGrpSpPr/>
        <p:nvPr/>
      </p:nvGrpSpPr>
      <p:grpSpPr>
        <a:xfrm>
          <a:off x="0" y="0"/>
          <a:ext cx="0" cy="0"/>
          <a:chOff x="0" y="0"/>
          <a:chExt cx="0" cy="0"/>
        </a:xfrm>
      </p:grpSpPr>
      <p:sp>
        <p:nvSpPr>
          <p:cNvPr id="20" name="Shape 20"/>
          <p:cNvSpPr/>
          <p:nvPr/>
        </p:nvSpPr>
        <p:spPr>
          <a:xfrm flipH="1">
            <a:off x="4568411" y="0"/>
            <a:ext cx="45756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idx="1" type="subTitle"/>
          </p:nvPr>
        </p:nvSpPr>
        <p:spPr>
          <a:xfrm>
            <a:off x="646550" y="1989500"/>
            <a:ext cx="3246900" cy="2126400"/>
          </a:xfrm>
          <a:prstGeom prst="rect">
            <a:avLst/>
          </a:prstGeom>
        </p:spPr>
        <p:txBody>
          <a:bodyPr anchorCtr="0" anchor="t" bIns="91425" lIns="91425" rIns="91425" tIns="91425"/>
          <a:lstStyle>
            <a:lvl1pPr lvl="0" rtl="0">
              <a:spcBef>
                <a:spcPts val="0"/>
              </a:spcBef>
              <a:buClr>
                <a:srgbClr val="FFFFFF"/>
              </a:buClr>
              <a:buFont typeface="Georgia"/>
              <a:buNone/>
              <a:defRPr i="1">
                <a:solidFill>
                  <a:srgbClr val="FFFFFF"/>
                </a:solidFill>
                <a:latin typeface="Georgia"/>
                <a:ea typeface="Georgia"/>
                <a:cs typeface="Georgia"/>
                <a:sym typeface="Georgia"/>
              </a:defRPr>
            </a:lvl1pPr>
            <a:lvl2pPr lvl="1" rtl="0">
              <a:spcBef>
                <a:spcPts val="0"/>
              </a:spcBef>
              <a:buClr>
                <a:srgbClr val="FFFFFF"/>
              </a:buClr>
              <a:buSzPct val="100000"/>
              <a:buFont typeface="Georgia"/>
              <a:buNone/>
              <a:defRPr i="1" sz="3000">
                <a:solidFill>
                  <a:srgbClr val="FFFFFF"/>
                </a:solidFill>
                <a:latin typeface="Georgia"/>
                <a:ea typeface="Georgia"/>
                <a:cs typeface="Georgia"/>
                <a:sym typeface="Georgia"/>
              </a:defRPr>
            </a:lvl2pPr>
            <a:lvl3pPr lvl="2" rtl="0">
              <a:spcBef>
                <a:spcPts val="0"/>
              </a:spcBef>
              <a:buClr>
                <a:srgbClr val="FFFFFF"/>
              </a:buClr>
              <a:buSzPct val="100000"/>
              <a:buFont typeface="Georgia"/>
              <a:buNone/>
              <a:defRPr i="1" sz="3000">
                <a:solidFill>
                  <a:srgbClr val="FFFFFF"/>
                </a:solidFill>
                <a:latin typeface="Georgia"/>
                <a:ea typeface="Georgia"/>
                <a:cs typeface="Georgia"/>
                <a:sym typeface="Georgia"/>
              </a:defRPr>
            </a:lvl3pPr>
            <a:lvl4pPr lvl="3" rtl="0">
              <a:spcBef>
                <a:spcPts val="0"/>
              </a:spcBef>
              <a:buClr>
                <a:srgbClr val="FFFFFF"/>
              </a:buClr>
              <a:buSzPct val="100000"/>
              <a:buFont typeface="Georgia"/>
              <a:buNone/>
              <a:defRPr i="1" sz="3000">
                <a:solidFill>
                  <a:srgbClr val="FFFFFF"/>
                </a:solidFill>
                <a:latin typeface="Georgia"/>
                <a:ea typeface="Georgia"/>
                <a:cs typeface="Georgia"/>
                <a:sym typeface="Georgia"/>
              </a:defRPr>
            </a:lvl4pPr>
            <a:lvl5pPr lvl="4" rtl="0">
              <a:spcBef>
                <a:spcPts val="0"/>
              </a:spcBef>
              <a:buClr>
                <a:srgbClr val="FFFFFF"/>
              </a:buClr>
              <a:buSzPct val="100000"/>
              <a:buFont typeface="Georgia"/>
              <a:buNone/>
              <a:defRPr i="1" sz="3000">
                <a:solidFill>
                  <a:srgbClr val="FFFFFF"/>
                </a:solidFill>
                <a:latin typeface="Georgia"/>
                <a:ea typeface="Georgia"/>
                <a:cs typeface="Georgia"/>
                <a:sym typeface="Georgia"/>
              </a:defRPr>
            </a:lvl5pPr>
            <a:lvl6pPr lvl="5" rtl="0">
              <a:spcBef>
                <a:spcPts val="0"/>
              </a:spcBef>
              <a:buClr>
                <a:srgbClr val="FFFFFF"/>
              </a:buClr>
              <a:buSzPct val="100000"/>
              <a:buFont typeface="Georgia"/>
              <a:buNone/>
              <a:defRPr i="1" sz="3000">
                <a:solidFill>
                  <a:srgbClr val="FFFFFF"/>
                </a:solidFill>
                <a:latin typeface="Georgia"/>
                <a:ea typeface="Georgia"/>
                <a:cs typeface="Georgia"/>
                <a:sym typeface="Georgia"/>
              </a:defRPr>
            </a:lvl6pPr>
            <a:lvl7pPr lvl="6" rtl="0">
              <a:spcBef>
                <a:spcPts val="0"/>
              </a:spcBef>
              <a:buClr>
                <a:srgbClr val="FFFFFF"/>
              </a:buClr>
              <a:buSzPct val="100000"/>
              <a:buFont typeface="Georgia"/>
              <a:buNone/>
              <a:defRPr i="1" sz="3000">
                <a:solidFill>
                  <a:srgbClr val="FFFFFF"/>
                </a:solidFill>
                <a:latin typeface="Georgia"/>
                <a:ea typeface="Georgia"/>
                <a:cs typeface="Georgia"/>
                <a:sym typeface="Georgia"/>
              </a:defRPr>
            </a:lvl7pPr>
            <a:lvl8pPr lvl="7" rtl="0">
              <a:spcBef>
                <a:spcPts val="0"/>
              </a:spcBef>
              <a:buClr>
                <a:srgbClr val="FFFFFF"/>
              </a:buClr>
              <a:buSzPct val="100000"/>
              <a:buFont typeface="Georgia"/>
              <a:buNone/>
              <a:defRPr i="1" sz="3000">
                <a:solidFill>
                  <a:srgbClr val="FFFFFF"/>
                </a:solidFill>
                <a:latin typeface="Georgia"/>
                <a:ea typeface="Georgia"/>
                <a:cs typeface="Georgia"/>
                <a:sym typeface="Georgia"/>
              </a:defRPr>
            </a:lvl8pPr>
            <a:lvl9pPr lvl="8" rtl="0">
              <a:spcBef>
                <a:spcPts val="0"/>
              </a:spcBef>
              <a:buClr>
                <a:srgbClr val="FFFFFF"/>
              </a:buClr>
              <a:buSzPct val="100000"/>
              <a:buFont typeface="Georgia"/>
              <a:buNone/>
              <a:defRPr i="1" sz="3000">
                <a:solidFill>
                  <a:srgbClr val="FFFFFF"/>
                </a:solidFill>
                <a:latin typeface="Georgia"/>
                <a:ea typeface="Georgia"/>
                <a:cs typeface="Georgia"/>
                <a:sym typeface="Georgia"/>
              </a:defRPr>
            </a:lvl9pPr>
          </a:lstStyle>
          <a:p/>
        </p:txBody>
      </p:sp>
      <p:sp>
        <p:nvSpPr>
          <p:cNvPr id="22" name="Shape 22"/>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3" name="Shape 23"/>
          <p:cNvSpPr/>
          <p:nvPr/>
        </p:nvSpPr>
        <p:spPr>
          <a:xfrm flipH="1">
            <a:off x="4455300"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24" name="Shape 24"/>
          <p:cNvSpPr txBox="1"/>
          <p:nvPr>
            <p:ph idx="2" type="body"/>
          </p:nvPr>
        </p:nvSpPr>
        <p:spPr>
          <a:xfrm>
            <a:off x="5130225" y="1016000"/>
            <a:ext cx="3470700" cy="3099900"/>
          </a:xfrm>
          <a:prstGeom prst="rect">
            <a:avLst/>
          </a:prstGeom>
        </p:spPr>
        <p:txBody>
          <a:bodyPr anchorCtr="0" anchor="t" bIns="91425" lIns="91425" rIns="91425" tIns="91425"/>
          <a:lstStyle>
            <a:lvl1pPr lvl="0" rtl="0">
              <a:spcBef>
                <a:spcPts val="0"/>
              </a:spcBef>
              <a:spcAft>
                <a:spcPts val="1000"/>
              </a:spcAft>
              <a:buClr>
                <a:srgbClr val="F67031"/>
              </a:buClr>
              <a:buSzPct val="100000"/>
              <a:buAutoNum type="arabicPeriod"/>
              <a:defRPr sz="1800"/>
            </a:lvl1pPr>
            <a:lvl2pPr lvl="1" rtl="0">
              <a:spcBef>
                <a:spcPts val="0"/>
              </a:spcBef>
              <a:spcAft>
                <a:spcPts val="1000"/>
              </a:spcAft>
              <a:buAutoNum type="alphaLcPeriod"/>
              <a:defRPr>
                <a:solidFill>
                  <a:srgbClr val="999999"/>
                </a:solidFill>
              </a:defRPr>
            </a:lvl2pPr>
            <a:lvl3pPr lvl="2" rtl="0">
              <a:spcBef>
                <a:spcPts val="0"/>
              </a:spcBef>
              <a:spcAft>
                <a:spcPts val="1000"/>
              </a:spcAft>
              <a:buAutoNum type="romanLcPeriod"/>
              <a:defRPr>
                <a:solidFill>
                  <a:srgbClr val="999999"/>
                </a:solidFill>
              </a:defRPr>
            </a:lvl3pPr>
            <a:lvl4pPr lvl="3" rtl="0">
              <a:spcBef>
                <a:spcPts val="0"/>
              </a:spcBef>
              <a:spcAft>
                <a:spcPts val="1000"/>
              </a:spcAft>
              <a:buAutoNum type="arabicPeriod"/>
              <a:defRPr>
                <a:solidFill>
                  <a:srgbClr val="999999"/>
                </a:solidFill>
              </a:defRPr>
            </a:lvl4pPr>
            <a:lvl5pPr lvl="4" rtl="0">
              <a:spcBef>
                <a:spcPts val="0"/>
              </a:spcBef>
              <a:spcAft>
                <a:spcPts val="1000"/>
              </a:spcAft>
              <a:buClr>
                <a:srgbClr val="999999"/>
              </a:buClr>
              <a:buAutoNum type="alphaLcPeriod"/>
              <a:defRPr>
                <a:solidFill>
                  <a:srgbClr val="999999"/>
                </a:solidFill>
              </a:defRPr>
            </a:lvl5pPr>
            <a:lvl6pPr lvl="5" rtl="0">
              <a:spcBef>
                <a:spcPts val="0"/>
              </a:spcBef>
              <a:spcAft>
                <a:spcPts val="1000"/>
              </a:spcAft>
              <a:buClr>
                <a:srgbClr val="999999"/>
              </a:buClr>
              <a:buAutoNum type="romanLcPeriod"/>
              <a:defRPr>
                <a:solidFill>
                  <a:srgbClr val="999999"/>
                </a:solidFill>
              </a:defRPr>
            </a:lvl6pPr>
            <a:lvl7pPr lvl="6" rtl="0">
              <a:spcBef>
                <a:spcPts val="0"/>
              </a:spcBef>
              <a:spcAft>
                <a:spcPts val="1000"/>
              </a:spcAft>
              <a:buClr>
                <a:srgbClr val="999999"/>
              </a:buClr>
              <a:buAutoNum type="arabicPeriod"/>
              <a:defRPr>
                <a:solidFill>
                  <a:srgbClr val="999999"/>
                </a:solidFill>
              </a:defRPr>
            </a:lvl7pPr>
            <a:lvl8pPr lvl="7" rtl="0">
              <a:spcBef>
                <a:spcPts val="0"/>
              </a:spcBef>
              <a:spcAft>
                <a:spcPts val="1000"/>
              </a:spcAft>
              <a:buClr>
                <a:srgbClr val="999999"/>
              </a:buClr>
              <a:buAutoNum type="alphaLcPeriod"/>
              <a:defRPr>
                <a:solidFill>
                  <a:srgbClr val="999999"/>
                </a:solidFill>
              </a:defRPr>
            </a:lvl8pPr>
            <a:lvl9pPr lvl="8" rtl="0">
              <a:spcBef>
                <a:spcPts val="0"/>
              </a:spcBef>
              <a:spcAft>
                <a:spcPts val="1000"/>
              </a:spcAft>
              <a:buClr>
                <a:srgbClr val="999999"/>
              </a:buClr>
              <a:buAutoNum type="romanLcPeriod"/>
              <a:defRPr>
                <a:solidFill>
                  <a:srgbClr val="999999"/>
                </a:solidFill>
              </a:defRPr>
            </a:lvl9pPr>
          </a:lstStyle>
          <a:p/>
        </p:txBody>
      </p:sp>
      <p:sp>
        <p:nvSpPr>
          <p:cNvPr id="25" name="Shape 25"/>
          <p:cNvSpPr txBox="1"/>
          <p:nvPr>
            <p:ph type="title"/>
          </p:nvPr>
        </p:nvSpPr>
        <p:spPr>
          <a:xfrm>
            <a:off x="646573" y="1016000"/>
            <a:ext cx="3246900" cy="9735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26" name="Shape 26"/>
        <p:cNvGrpSpPr/>
        <p:nvPr/>
      </p:nvGrpSpPr>
      <p:grpSpPr>
        <a:xfrm>
          <a:off x="0" y="0"/>
          <a:ext cx="0" cy="0"/>
          <a:chOff x="0" y="0"/>
          <a:chExt cx="0" cy="0"/>
        </a:xfrm>
      </p:grpSpPr>
      <p:sp>
        <p:nvSpPr>
          <p:cNvPr id="27" name="Shape 27"/>
          <p:cNvSpPr/>
          <p:nvPr/>
        </p:nvSpPr>
        <p:spPr>
          <a:xfrm flipH="1" rot="5400000">
            <a:off x="4518950" y="-3360875"/>
            <a:ext cx="113100" cy="91512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28" name="Shape 28"/>
          <p:cNvSpPr/>
          <p:nvPr/>
        </p:nvSpPr>
        <p:spPr>
          <a:xfrm>
            <a:off x="-7125" y="1271275"/>
            <a:ext cx="9151200" cy="38721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9" name="Shape 29"/>
          <p:cNvSpPr txBox="1"/>
          <p:nvPr>
            <p:ph idx="1" type="body"/>
          </p:nvPr>
        </p:nvSpPr>
        <p:spPr>
          <a:xfrm>
            <a:off x="1847275" y="1704600"/>
            <a:ext cx="5449500" cy="2714700"/>
          </a:xfrm>
          <a:prstGeom prst="rect">
            <a:avLst/>
          </a:prstGeom>
        </p:spPr>
        <p:txBody>
          <a:bodyPr anchorCtr="0" anchor="t" bIns="91425" lIns="91425" rIns="91425" tIns="91425"/>
          <a:lstStyle>
            <a:lvl1pPr lvl="0" rtl="0" algn="ctr">
              <a:spcBef>
                <a:spcPts val="0"/>
              </a:spcBef>
              <a:buSzPct val="100000"/>
              <a:buFont typeface="Georgia"/>
              <a:defRPr i="1" sz="2400">
                <a:latin typeface="Georgia"/>
                <a:ea typeface="Georgia"/>
                <a:cs typeface="Georgia"/>
                <a:sym typeface="Georgia"/>
              </a:defRPr>
            </a:lvl1pPr>
            <a:lvl2pPr lvl="1" rtl="0" algn="ctr">
              <a:spcBef>
                <a:spcPts val="0"/>
              </a:spcBef>
              <a:buSzPct val="100000"/>
              <a:buFont typeface="Georgia"/>
              <a:defRPr i="1" sz="2400">
                <a:latin typeface="Georgia"/>
                <a:ea typeface="Georgia"/>
                <a:cs typeface="Georgia"/>
                <a:sym typeface="Georgia"/>
              </a:defRPr>
            </a:lvl2pPr>
            <a:lvl3pPr lvl="2" rtl="0" algn="ctr">
              <a:spcBef>
                <a:spcPts val="0"/>
              </a:spcBef>
              <a:buSzPct val="100000"/>
              <a:buFont typeface="Georgia"/>
              <a:defRPr i="1" sz="2400">
                <a:latin typeface="Georgia"/>
                <a:ea typeface="Georgia"/>
                <a:cs typeface="Georgia"/>
                <a:sym typeface="Georgia"/>
              </a:defRPr>
            </a:lvl3pPr>
            <a:lvl4pPr lvl="3" rtl="0" algn="ctr">
              <a:spcBef>
                <a:spcPts val="0"/>
              </a:spcBef>
              <a:buSzPct val="100000"/>
              <a:buFont typeface="Georgia"/>
              <a:defRPr i="1" sz="2400">
                <a:latin typeface="Georgia"/>
                <a:ea typeface="Georgia"/>
                <a:cs typeface="Georgia"/>
                <a:sym typeface="Georgia"/>
              </a:defRPr>
            </a:lvl4pPr>
            <a:lvl5pPr lvl="4" rtl="0" algn="ctr">
              <a:spcBef>
                <a:spcPts val="0"/>
              </a:spcBef>
              <a:buSzPct val="100000"/>
              <a:buFont typeface="Georgia"/>
              <a:defRPr i="1" sz="2400">
                <a:latin typeface="Georgia"/>
                <a:ea typeface="Georgia"/>
                <a:cs typeface="Georgia"/>
                <a:sym typeface="Georgia"/>
              </a:defRPr>
            </a:lvl5pPr>
            <a:lvl6pPr lvl="5" rtl="0" algn="ctr">
              <a:spcBef>
                <a:spcPts val="0"/>
              </a:spcBef>
              <a:buSzPct val="100000"/>
              <a:buFont typeface="Georgia"/>
              <a:defRPr i="1" sz="2400">
                <a:latin typeface="Georgia"/>
                <a:ea typeface="Georgia"/>
                <a:cs typeface="Georgia"/>
                <a:sym typeface="Georgia"/>
              </a:defRPr>
            </a:lvl6pPr>
            <a:lvl7pPr lvl="6" rtl="0" algn="ctr">
              <a:spcBef>
                <a:spcPts val="0"/>
              </a:spcBef>
              <a:buSzPct val="100000"/>
              <a:buFont typeface="Georgia"/>
              <a:defRPr i="1" sz="2400">
                <a:latin typeface="Georgia"/>
                <a:ea typeface="Georgia"/>
                <a:cs typeface="Georgia"/>
                <a:sym typeface="Georgia"/>
              </a:defRPr>
            </a:lvl7pPr>
            <a:lvl8pPr lvl="7" rtl="0" algn="ctr">
              <a:spcBef>
                <a:spcPts val="0"/>
              </a:spcBef>
              <a:buSzPct val="100000"/>
              <a:buFont typeface="Georgia"/>
              <a:defRPr i="1" sz="2400">
                <a:latin typeface="Georgia"/>
                <a:ea typeface="Georgia"/>
                <a:cs typeface="Georgia"/>
                <a:sym typeface="Georgia"/>
              </a:defRPr>
            </a:lvl8pPr>
            <a:lvl9pPr lvl="8" algn="ctr">
              <a:spcBef>
                <a:spcPts val="0"/>
              </a:spcBef>
              <a:buSzPct val="100000"/>
              <a:buFont typeface="Georgia"/>
              <a:defRPr i="1" sz="2400">
                <a:latin typeface="Georgia"/>
                <a:ea typeface="Georgia"/>
                <a:cs typeface="Georgia"/>
                <a:sym typeface="Georgia"/>
              </a:defRPr>
            </a:lvl9pPr>
          </a:lstStyle>
          <a:p/>
        </p:txBody>
      </p:sp>
      <p:sp>
        <p:nvSpPr>
          <p:cNvPr id="30" name="Shape 30"/>
          <p:cNvSpPr txBox="1"/>
          <p:nvPr/>
        </p:nvSpPr>
        <p:spPr>
          <a:xfrm>
            <a:off x="3593400" y="227724"/>
            <a:ext cx="1957200" cy="653700"/>
          </a:xfrm>
          <a:prstGeom prst="rect">
            <a:avLst/>
          </a:prstGeom>
          <a:noFill/>
          <a:ln>
            <a:noFill/>
          </a:ln>
        </p:spPr>
        <p:txBody>
          <a:bodyPr anchorCtr="0" anchor="t" bIns="91425" lIns="91425" rIns="91425" tIns="91425">
            <a:noAutofit/>
          </a:bodyPr>
          <a:lstStyle/>
          <a:p>
            <a:pPr lvl="0" algn="ctr">
              <a:spcBef>
                <a:spcPts val="0"/>
              </a:spcBef>
              <a:buNone/>
            </a:pPr>
            <a:r>
              <a:rPr lang="en" sz="7200">
                <a:solidFill>
                  <a:srgbClr val="FFFFFF"/>
                </a:solidFill>
                <a:latin typeface="Nunito Sans"/>
                <a:ea typeface="Nunito Sans"/>
                <a:cs typeface="Nunito Sans"/>
                <a:sym typeface="Nunito Sans"/>
              </a:rPr>
              <a:t>“</a:t>
            </a:r>
          </a:p>
        </p:txBody>
      </p:sp>
      <p:sp>
        <p:nvSpPr>
          <p:cNvPr id="31" name="Shape 31"/>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32" name="Shape 32"/>
        <p:cNvGrpSpPr/>
        <p:nvPr/>
      </p:nvGrpSpPr>
      <p:grpSpPr>
        <a:xfrm>
          <a:off x="0" y="0"/>
          <a:ext cx="0" cy="0"/>
          <a:chOff x="0" y="0"/>
          <a:chExt cx="0" cy="0"/>
        </a:xfrm>
      </p:grpSpPr>
      <p:sp>
        <p:nvSpPr>
          <p:cNvPr id="33" name="Shape 33"/>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34" name="Shape 34"/>
          <p:cNvSpPr/>
          <p:nvPr/>
        </p:nvSpPr>
        <p:spPr>
          <a:xfrm>
            <a:off x="2585475" y="0"/>
            <a:ext cx="65586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5" name="Shape 35"/>
          <p:cNvSpPr txBox="1"/>
          <p:nvPr>
            <p:ph type="title"/>
          </p:nvPr>
        </p:nvSpPr>
        <p:spPr>
          <a:xfrm>
            <a:off x="234450" y="575500"/>
            <a:ext cx="2046300" cy="398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090625" y="575500"/>
            <a:ext cx="5596200" cy="398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1 column with intro text">
    <p:spTree>
      <p:nvGrpSpPr>
        <p:cNvPr id="38" name="Shape 38"/>
        <p:cNvGrpSpPr/>
        <p:nvPr/>
      </p:nvGrpSpPr>
      <p:grpSpPr>
        <a:xfrm>
          <a:off x="0" y="0"/>
          <a:ext cx="0" cy="0"/>
          <a:chOff x="0" y="0"/>
          <a:chExt cx="0" cy="0"/>
        </a:xfrm>
      </p:grpSpPr>
      <p:sp>
        <p:nvSpPr>
          <p:cNvPr id="39" name="Shape 39"/>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40" name="Shape 40"/>
          <p:cNvSpPr/>
          <p:nvPr/>
        </p:nvSpPr>
        <p:spPr>
          <a:xfrm>
            <a:off x="2585475" y="0"/>
            <a:ext cx="65586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1" name="Shape 41"/>
          <p:cNvSpPr txBox="1"/>
          <p:nvPr>
            <p:ph type="title"/>
          </p:nvPr>
        </p:nvSpPr>
        <p:spPr>
          <a:xfrm>
            <a:off x="234450" y="575500"/>
            <a:ext cx="2046300" cy="39810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3090625" y="575500"/>
            <a:ext cx="5596200" cy="1207800"/>
          </a:xfrm>
          <a:prstGeom prst="rect">
            <a:avLst/>
          </a:prstGeom>
        </p:spPr>
        <p:txBody>
          <a:bodyPr anchorCtr="0" anchor="t" bIns="91425" lIns="91425" rIns="91425" tIns="91425"/>
          <a:lstStyle>
            <a:lvl1pPr lvl="0" rtl="0">
              <a:spcBef>
                <a:spcPts val="0"/>
              </a:spcBef>
              <a:buClr>
                <a:srgbClr val="F67031"/>
              </a:buClr>
              <a:buSzPct val="100000"/>
              <a:buFont typeface="Georgia"/>
              <a:defRPr i="1" sz="1600">
                <a:solidFill>
                  <a:srgbClr val="F67031"/>
                </a:solidFill>
                <a:latin typeface="Georgia"/>
                <a:ea typeface="Georgia"/>
                <a:cs typeface="Georgia"/>
                <a:sym typeface="Georgia"/>
              </a:defRPr>
            </a:lvl1pPr>
            <a:lvl2pPr lvl="1" rtl="0">
              <a:spcBef>
                <a:spcPts val="0"/>
              </a:spcBef>
              <a:buClr>
                <a:srgbClr val="F67031"/>
              </a:buClr>
              <a:buSzPct val="100000"/>
              <a:buFont typeface="Georgia"/>
              <a:defRPr i="1" sz="1600">
                <a:solidFill>
                  <a:srgbClr val="F67031"/>
                </a:solidFill>
                <a:latin typeface="Georgia"/>
                <a:ea typeface="Georgia"/>
                <a:cs typeface="Georgia"/>
                <a:sym typeface="Georgia"/>
              </a:defRPr>
            </a:lvl2pPr>
            <a:lvl3pPr lvl="2" rtl="0">
              <a:spcBef>
                <a:spcPts val="0"/>
              </a:spcBef>
              <a:buClr>
                <a:srgbClr val="F67031"/>
              </a:buClr>
              <a:buSzPct val="100000"/>
              <a:buFont typeface="Georgia"/>
              <a:defRPr i="1" sz="1600">
                <a:solidFill>
                  <a:srgbClr val="F67031"/>
                </a:solidFill>
                <a:latin typeface="Georgia"/>
                <a:ea typeface="Georgia"/>
                <a:cs typeface="Georgia"/>
                <a:sym typeface="Georgia"/>
              </a:defRPr>
            </a:lvl3pPr>
            <a:lvl4pPr lvl="3" rtl="0">
              <a:spcBef>
                <a:spcPts val="0"/>
              </a:spcBef>
              <a:buClr>
                <a:srgbClr val="F67031"/>
              </a:buClr>
              <a:buSzPct val="100000"/>
              <a:buFont typeface="Georgia"/>
              <a:defRPr i="1" sz="1600">
                <a:solidFill>
                  <a:srgbClr val="F67031"/>
                </a:solidFill>
                <a:latin typeface="Georgia"/>
                <a:ea typeface="Georgia"/>
                <a:cs typeface="Georgia"/>
                <a:sym typeface="Georgia"/>
              </a:defRPr>
            </a:lvl4pPr>
            <a:lvl5pPr lvl="4" rtl="0">
              <a:spcBef>
                <a:spcPts val="0"/>
              </a:spcBef>
              <a:buClr>
                <a:srgbClr val="F67031"/>
              </a:buClr>
              <a:buSzPct val="100000"/>
              <a:buFont typeface="Georgia"/>
              <a:defRPr i="1" sz="1600">
                <a:solidFill>
                  <a:srgbClr val="F67031"/>
                </a:solidFill>
                <a:latin typeface="Georgia"/>
                <a:ea typeface="Georgia"/>
                <a:cs typeface="Georgia"/>
                <a:sym typeface="Georgia"/>
              </a:defRPr>
            </a:lvl5pPr>
            <a:lvl6pPr lvl="5" rtl="0">
              <a:spcBef>
                <a:spcPts val="0"/>
              </a:spcBef>
              <a:buClr>
                <a:srgbClr val="F67031"/>
              </a:buClr>
              <a:buSzPct val="100000"/>
              <a:buFont typeface="Georgia"/>
              <a:defRPr i="1" sz="1600">
                <a:solidFill>
                  <a:srgbClr val="F67031"/>
                </a:solidFill>
                <a:latin typeface="Georgia"/>
                <a:ea typeface="Georgia"/>
                <a:cs typeface="Georgia"/>
                <a:sym typeface="Georgia"/>
              </a:defRPr>
            </a:lvl6pPr>
            <a:lvl7pPr lvl="6" rtl="0">
              <a:spcBef>
                <a:spcPts val="0"/>
              </a:spcBef>
              <a:buClr>
                <a:srgbClr val="F67031"/>
              </a:buClr>
              <a:buSzPct val="100000"/>
              <a:buFont typeface="Georgia"/>
              <a:defRPr i="1" sz="1600">
                <a:solidFill>
                  <a:srgbClr val="F67031"/>
                </a:solidFill>
                <a:latin typeface="Georgia"/>
                <a:ea typeface="Georgia"/>
                <a:cs typeface="Georgia"/>
                <a:sym typeface="Georgia"/>
              </a:defRPr>
            </a:lvl7pPr>
            <a:lvl8pPr lvl="7" rtl="0">
              <a:spcBef>
                <a:spcPts val="0"/>
              </a:spcBef>
              <a:buClr>
                <a:srgbClr val="F67031"/>
              </a:buClr>
              <a:buSzPct val="100000"/>
              <a:buFont typeface="Georgia"/>
              <a:defRPr i="1" sz="1600">
                <a:solidFill>
                  <a:srgbClr val="F67031"/>
                </a:solidFill>
                <a:latin typeface="Georgia"/>
                <a:ea typeface="Georgia"/>
                <a:cs typeface="Georgia"/>
                <a:sym typeface="Georgia"/>
              </a:defRPr>
            </a:lvl8pPr>
            <a:lvl9pPr lvl="8" rtl="0">
              <a:spcBef>
                <a:spcPts val="0"/>
              </a:spcBef>
              <a:buClr>
                <a:srgbClr val="F67031"/>
              </a:buClr>
              <a:buSzPct val="100000"/>
              <a:buFont typeface="Georgia"/>
              <a:defRPr i="1" sz="1600">
                <a:solidFill>
                  <a:srgbClr val="F67031"/>
                </a:solidFill>
                <a:latin typeface="Georgia"/>
                <a:ea typeface="Georgia"/>
                <a:cs typeface="Georgia"/>
                <a:sym typeface="Georgia"/>
              </a:defRPr>
            </a:lvl9pPr>
          </a:lstStyle>
          <a:p/>
        </p:txBody>
      </p:sp>
      <p:sp>
        <p:nvSpPr>
          <p:cNvPr id="43" name="Shape 43"/>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44" name="Shape 44"/>
          <p:cNvSpPr txBox="1"/>
          <p:nvPr>
            <p:ph idx="2" type="body"/>
          </p:nvPr>
        </p:nvSpPr>
        <p:spPr>
          <a:xfrm>
            <a:off x="3090625" y="2004312"/>
            <a:ext cx="5596200" cy="25521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2 columns with intro text">
    <p:spTree>
      <p:nvGrpSpPr>
        <p:cNvPr id="45" name="Shape 45"/>
        <p:cNvGrpSpPr/>
        <p:nvPr/>
      </p:nvGrpSpPr>
      <p:grpSpPr>
        <a:xfrm>
          <a:off x="0" y="0"/>
          <a:ext cx="0" cy="0"/>
          <a:chOff x="0" y="0"/>
          <a:chExt cx="0" cy="0"/>
        </a:xfrm>
      </p:grpSpPr>
      <p:sp>
        <p:nvSpPr>
          <p:cNvPr id="46" name="Shape 4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47" name="Shape 47"/>
          <p:cNvSpPr/>
          <p:nvPr/>
        </p:nvSpPr>
        <p:spPr>
          <a:xfrm>
            <a:off x="2585475" y="0"/>
            <a:ext cx="65586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34450" y="575500"/>
            <a:ext cx="2046300" cy="39810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9" name="Shape 49"/>
          <p:cNvSpPr txBox="1"/>
          <p:nvPr>
            <p:ph idx="1" type="body"/>
          </p:nvPr>
        </p:nvSpPr>
        <p:spPr>
          <a:xfrm>
            <a:off x="3090625" y="575500"/>
            <a:ext cx="5596200" cy="1207800"/>
          </a:xfrm>
          <a:prstGeom prst="rect">
            <a:avLst/>
          </a:prstGeom>
        </p:spPr>
        <p:txBody>
          <a:bodyPr anchorCtr="0" anchor="t" bIns="91425" lIns="91425" rIns="91425" tIns="91425"/>
          <a:lstStyle>
            <a:lvl1pPr lvl="0" rtl="0">
              <a:spcBef>
                <a:spcPts val="0"/>
              </a:spcBef>
              <a:buClr>
                <a:srgbClr val="F67031"/>
              </a:buClr>
              <a:buSzPct val="100000"/>
              <a:buFont typeface="Georgia"/>
              <a:defRPr i="1" sz="1600">
                <a:solidFill>
                  <a:srgbClr val="F67031"/>
                </a:solidFill>
                <a:latin typeface="Georgia"/>
                <a:ea typeface="Georgia"/>
                <a:cs typeface="Georgia"/>
                <a:sym typeface="Georgia"/>
              </a:defRPr>
            </a:lvl1pPr>
            <a:lvl2pPr lvl="1" rtl="0">
              <a:spcBef>
                <a:spcPts val="0"/>
              </a:spcBef>
              <a:buClr>
                <a:srgbClr val="F67031"/>
              </a:buClr>
              <a:buSzPct val="100000"/>
              <a:buFont typeface="Georgia"/>
              <a:defRPr i="1" sz="1600">
                <a:solidFill>
                  <a:srgbClr val="F67031"/>
                </a:solidFill>
                <a:latin typeface="Georgia"/>
                <a:ea typeface="Georgia"/>
                <a:cs typeface="Georgia"/>
                <a:sym typeface="Georgia"/>
              </a:defRPr>
            </a:lvl2pPr>
            <a:lvl3pPr lvl="2" rtl="0">
              <a:spcBef>
                <a:spcPts val="0"/>
              </a:spcBef>
              <a:buClr>
                <a:srgbClr val="F67031"/>
              </a:buClr>
              <a:buSzPct val="100000"/>
              <a:buFont typeface="Georgia"/>
              <a:defRPr i="1" sz="1600">
                <a:solidFill>
                  <a:srgbClr val="F67031"/>
                </a:solidFill>
                <a:latin typeface="Georgia"/>
                <a:ea typeface="Georgia"/>
                <a:cs typeface="Georgia"/>
                <a:sym typeface="Georgia"/>
              </a:defRPr>
            </a:lvl3pPr>
            <a:lvl4pPr lvl="3" rtl="0">
              <a:spcBef>
                <a:spcPts val="0"/>
              </a:spcBef>
              <a:buClr>
                <a:srgbClr val="F67031"/>
              </a:buClr>
              <a:buSzPct val="100000"/>
              <a:buFont typeface="Georgia"/>
              <a:defRPr i="1" sz="1600">
                <a:solidFill>
                  <a:srgbClr val="F67031"/>
                </a:solidFill>
                <a:latin typeface="Georgia"/>
                <a:ea typeface="Georgia"/>
                <a:cs typeface="Georgia"/>
                <a:sym typeface="Georgia"/>
              </a:defRPr>
            </a:lvl4pPr>
            <a:lvl5pPr lvl="4" rtl="0">
              <a:spcBef>
                <a:spcPts val="0"/>
              </a:spcBef>
              <a:buClr>
                <a:srgbClr val="F67031"/>
              </a:buClr>
              <a:buSzPct val="100000"/>
              <a:buFont typeface="Georgia"/>
              <a:defRPr i="1" sz="1600">
                <a:solidFill>
                  <a:srgbClr val="F67031"/>
                </a:solidFill>
                <a:latin typeface="Georgia"/>
                <a:ea typeface="Georgia"/>
                <a:cs typeface="Georgia"/>
                <a:sym typeface="Georgia"/>
              </a:defRPr>
            </a:lvl5pPr>
            <a:lvl6pPr lvl="5" rtl="0">
              <a:spcBef>
                <a:spcPts val="0"/>
              </a:spcBef>
              <a:buClr>
                <a:srgbClr val="F67031"/>
              </a:buClr>
              <a:buSzPct val="100000"/>
              <a:buFont typeface="Georgia"/>
              <a:defRPr i="1" sz="1600">
                <a:solidFill>
                  <a:srgbClr val="F67031"/>
                </a:solidFill>
                <a:latin typeface="Georgia"/>
                <a:ea typeface="Georgia"/>
                <a:cs typeface="Georgia"/>
                <a:sym typeface="Georgia"/>
              </a:defRPr>
            </a:lvl6pPr>
            <a:lvl7pPr lvl="6" rtl="0">
              <a:spcBef>
                <a:spcPts val="0"/>
              </a:spcBef>
              <a:buClr>
                <a:srgbClr val="F67031"/>
              </a:buClr>
              <a:buSzPct val="100000"/>
              <a:buFont typeface="Georgia"/>
              <a:defRPr i="1" sz="1600">
                <a:solidFill>
                  <a:srgbClr val="F67031"/>
                </a:solidFill>
                <a:latin typeface="Georgia"/>
                <a:ea typeface="Georgia"/>
                <a:cs typeface="Georgia"/>
                <a:sym typeface="Georgia"/>
              </a:defRPr>
            </a:lvl7pPr>
            <a:lvl8pPr lvl="7" rtl="0">
              <a:spcBef>
                <a:spcPts val="0"/>
              </a:spcBef>
              <a:buClr>
                <a:srgbClr val="F67031"/>
              </a:buClr>
              <a:buSzPct val="100000"/>
              <a:buFont typeface="Georgia"/>
              <a:defRPr i="1" sz="1600">
                <a:solidFill>
                  <a:srgbClr val="F67031"/>
                </a:solidFill>
                <a:latin typeface="Georgia"/>
                <a:ea typeface="Georgia"/>
                <a:cs typeface="Georgia"/>
                <a:sym typeface="Georgia"/>
              </a:defRPr>
            </a:lvl8pPr>
            <a:lvl9pPr lvl="8" rtl="0">
              <a:spcBef>
                <a:spcPts val="0"/>
              </a:spcBef>
              <a:buClr>
                <a:srgbClr val="F67031"/>
              </a:buClr>
              <a:buSzPct val="100000"/>
              <a:buFont typeface="Georgia"/>
              <a:defRPr i="1" sz="1600">
                <a:solidFill>
                  <a:srgbClr val="F67031"/>
                </a:solidFill>
                <a:latin typeface="Georgia"/>
                <a:ea typeface="Georgia"/>
                <a:cs typeface="Georgia"/>
                <a:sym typeface="Georgia"/>
              </a:defRPr>
            </a:lvl9pPr>
          </a:lstStyle>
          <a:p/>
        </p:txBody>
      </p:sp>
      <p:sp>
        <p:nvSpPr>
          <p:cNvPr id="50" name="Shape 50"/>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51" name="Shape 51"/>
          <p:cNvSpPr txBox="1"/>
          <p:nvPr>
            <p:ph idx="2" type="body"/>
          </p:nvPr>
        </p:nvSpPr>
        <p:spPr>
          <a:xfrm>
            <a:off x="3090625" y="2004325"/>
            <a:ext cx="2727000" cy="2552100"/>
          </a:xfrm>
          <a:prstGeom prst="rect">
            <a:avLst/>
          </a:prstGeom>
        </p:spPr>
        <p:txBody>
          <a:bodyPr anchorCtr="0" anchor="t" bIns="91425" lIns="91425" rIns="91425" tIns="91425"/>
          <a:lstStyle>
            <a:lvl1pPr lvl="0" rtl="0">
              <a:spcBef>
                <a:spcPts val="0"/>
              </a:spcBef>
              <a:buSzPct val="100000"/>
              <a:defRPr sz="1100"/>
            </a:lvl1pPr>
            <a:lvl2pPr lvl="1" rtl="0">
              <a:spcBef>
                <a:spcPts val="0"/>
              </a:spcBef>
              <a:buSzPct val="100000"/>
              <a:defRPr sz="1100"/>
            </a:lvl2pPr>
            <a:lvl3pPr lvl="2" rtl="0">
              <a:spcBef>
                <a:spcPts val="0"/>
              </a:spcBef>
              <a:buSzPct val="100000"/>
              <a:defRPr sz="1100"/>
            </a:lvl3pPr>
            <a:lvl4pPr lvl="3" rtl="0">
              <a:spcBef>
                <a:spcPts val="0"/>
              </a:spcBef>
              <a:buSzPct val="100000"/>
              <a:defRPr sz="1100"/>
            </a:lvl4pPr>
            <a:lvl5pPr lvl="4" rtl="0">
              <a:spcBef>
                <a:spcPts val="0"/>
              </a:spcBef>
              <a:buSzPct val="100000"/>
              <a:defRPr sz="1100"/>
            </a:lvl5pPr>
            <a:lvl6pPr lvl="5" rtl="0">
              <a:spcBef>
                <a:spcPts val="0"/>
              </a:spcBef>
              <a:buSzPct val="100000"/>
              <a:defRPr sz="1100"/>
            </a:lvl6pPr>
            <a:lvl7pPr lvl="6" rtl="0">
              <a:spcBef>
                <a:spcPts val="0"/>
              </a:spcBef>
              <a:buSzPct val="100000"/>
              <a:defRPr sz="1100"/>
            </a:lvl7pPr>
            <a:lvl8pPr lvl="7" rtl="0">
              <a:spcBef>
                <a:spcPts val="0"/>
              </a:spcBef>
              <a:buSzPct val="100000"/>
              <a:defRPr sz="1100"/>
            </a:lvl8pPr>
            <a:lvl9pPr lvl="8" rtl="0">
              <a:spcBef>
                <a:spcPts val="0"/>
              </a:spcBef>
              <a:buSzPct val="100000"/>
              <a:defRPr sz="1100"/>
            </a:lvl9pPr>
          </a:lstStyle>
          <a:p/>
        </p:txBody>
      </p:sp>
      <p:sp>
        <p:nvSpPr>
          <p:cNvPr id="52" name="Shape 52"/>
          <p:cNvSpPr txBox="1"/>
          <p:nvPr>
            <p:ph idx="3" type="body"/>
          </p:nvPr>
        </p:nvSpPr>
        <p:spPr>
          <a:xfrm>
            <a:off x="5959744" y="2004325"/>
            <a:ext cx="2727000" cy="2552100"/>
          </a:xfrm>
          <a:prstGeom prst="rect">
            <a:avLst/>
          </a:prstGeom>
        </p:spPr>
        <p:txBody>
          <a:bodyPr anchorCtr="0" anchor="t" bIns="91425" lIns="91425" rIns="91425" tIns="91425"/>
          <a:lstStyle>
            <a:lvl1pPr lvl="0" rtl="0">
              <a:spcBef>
                <a:spcPts val="0"/>
              </a:spcBef>
              <a:buSzPct val="100000"/>
              <a:defRPr sz="1100"/>
            </a:lvl1pPr>
            <a:lvl2pPr lvl="1" rtl="0">
              <a:spcBef>
                <a:spcPts val="0"/>
              </a:spcBef>
              <a:buSzPct val="100000"/>
              <a:defRPr sz="1100"/>
            </a:lvl2pPr>
            <a:lvl3pPr lvl="2" rtl="0">
              <a:spcBef>
                <a:spcPts val="0"/>
              </a:spcBef>
              <a:buSzPct val="100000"/>
              <a:defRPr sz="1100"/>
            </a:lvl3pPr>
            <a:lvl4pPr lvl="3" rtl="0">
              <a:spcBef>
                <a:spcPts val="0"/>
              </a:spcBef>
              <a:buSzPct val="100000"/>
              <a:defRPr sz="1100"/>
            </a:lvl4pPr>
            <a:lvl5pPr lvl="4" rtl="0">
              <a:spcBef>
                <a:spcPts val="0"/>
              </a:spcBef>
              <a:buSzPct val="100000"/>
              <a:defRPr sz="1100"/>
            </a:lvl5pPr>
            <a:lvl6pPr lvl="5" rtl="0">
              <a:spcBef>
                <a:spcPts val="0"/>
              </a:spcBef>
              <a:buSzPct val="100000"/>
              <a:defRPr sz="1100"/>
            </a:lvl6pPr>
            <a:lvl7pPr lvl="6" rtl="0">
              <a:spcBef>
                <a:spcPts val="0"/>
              </a:spcBef>
              <a:buSzPct val="100000"/>
              <a:defRPr sz="1100"/>
            </a:lvl7pPr>
            <a:lvl8pPr lvl="7" rtl="0">
              <a:spcBef>
                <a:spcPts val="0"/>
              </a:spcBef>
              <a:buSzPct val="100000"/>
              <a:defRPr sz="1100"/>
            </a:lvl8pPr>
            <a:lvl9pPr lvl="8" rtl="0">
              <a:spcBef>
                <a:spcPts val="0"/>
              </a:spcBef>
              <a:buSzPct val="100000"/>
              <a:defRPr sz="11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1 column left">
    <p:spTree>
      <p:nvGrpSpPr>
        <p:cNvPr id="53" name="Shape 53"/>
        <p:cNvGrpSpPr/>
        <p:nvPr/>
      </p:nvGrpSpPr>
      <p:grpSpPr>
        <a:xfrm>
          <a:off x="0" y="0"/>
          <a:ext cx="0" cy="0"/>
          <a:chOff x="0" y="0"/>
          <a:chExt cx="0" cy="0"/>
        </a:xfrm>
      </p:grpSpPr>
      <p:sp>
        <p:nvSpPr>
          <p:cNvPr id="54" name="Shape 54"/>
          <p:cNvSpPr/>
          <p:nvPr/>
        </p:nvSpPr>
        <p:spPr>
          <a:xfrm flipH="1">
            <a:off x="-7125" y="0"/>
            <a:ext cx="25926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a:off x="2585477"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56" name="Shape 56"/>
          <p:cNvSpPr txBox="1"/>
          <p:nvPr>
            <p:ph type="title"/>
          </p:nvPr>
        </p:nvSpPr>
        <p:spPr>
          <a:xfrm>
            <a:off x="234450" y="575500"/>
            <a:ext cx="2046300" cy="1364100"/>
          </a:xfrm>
          <a:prstGeom prst="rect">
            <a:avLst/>
          </a:prstGeom>
        </p:spPr>
        <p:txBody>
          <a:bodyPr anchorCtr="0" anchor="b" bIns="91425" lIns="91425" rIns="91425" tIns="91425"/>
          <a:lstStyle>
            <a:lvl1pPr lvl="0" rtl="0">
              <a:spcBef>
                <a:spcPts val="0"/>
              </a:spcBef>
              <a:buClr>
                <a:srgbClr val="F67031"/>
              </a:buClr>
              <a:defRPr>
                <a:solidFill>
                  <a:srgbClr val="F67031"/>
                </a:solidFill>
              </a:defRPr>
            </a:lvl1pPr>
            <a:lvl2pPr lvl="1" rtl="0">
              <a:spcBef>
                <a:spcPts val="0"/>
              </a:spcBef>
              <a:buClr>
                <a:srgbClr val="F67031"/>
              </a:buClr>
              <a:defRPr>
                <a:solidFill>
                  <a:srgbClr val="F67031"/>
                </a:solidFill>
              </a:defRPr>
            </a:lvl2pPr>
            <a:lvl3pPr lvl="2" rtl="0">
              <a:spcBef>
                <a:spcPts val="0"/>
              </a:spcBef>
              <a:buClr>
                <a:srgbClr val="F67031"/>
              </a:buClr>
              <a:defRPr>
                <a:solidFill>
                  <a:srgbClr val="F67031"/>
                </a:solidFill>
              </a:defRPr>
            </a:lvl3pPr>
            <a:lvl4pPr lvl="3" rtl="0">
              <a:spcBef>
                <a:spcPts val="0"/>
              </a:spcBef>
              <a:buClr>
                <a:srgbClr val="F67031"/>
              </a:buClr>
              <a:defRPr>
                <a:solidFill>
                  <a:srgbClr val="F67031"/>
                </a:solidFill>
              </a:defRPr>
            </a:lvl4pPr>
            <a:lvl5pPr lvl="4" rtl="0">
              <a:spcBef>
                <a:spcPts val="0"/>
              </a:spcBef>
              <a:buClr>
                <a:srgbClr val="F67031"/>
              </a:buClr>
              <a:defRPr>
                <a:solidFill>
                  <a:srgbClr val="F67031"/>
                </a:solidFill>
              </a:defRPr>
            </a:lvl5pPr>
            <a:lvl6pPr lvl="5" rtl="0">
              <a:spcBef>
                <a:spcPts val="0"/>
              </a:spcBef>
              <a:buClr>
                <a:srgbClr val="F67031"/>
              </a:buClr>
              <a:defRPr>
                <a:solidFill>
                  <a:srgbClr val="F67031"/>
                </a:solidFill>
              </a:defRPr>
            </a:lvl6pPr>
            <a:lvl7pPr lvl="6" rtl="0">
              <a:spcBef>
                <a:spcPts val="0"/>
              </a:spcBef>
              <a:buClr>
                <a:srgbClr val="F67031"/>
              </a:buClr>
              <a:defRPr>
                <a:solidFill>
                  <a:srgbClr val="F67031"/>
                </a:solidFill>
              </a:defRPr>
            </a:lvl7pPr>
            <a:lvl8pPr lvl="7" rtl="0">
              <a:spcBef>
                <a:spcPts val="0"/>
              </a:spcBef>
              <a:buClr>
                <a:srgbClr val="F67031"/>
              </a:buClr>
              <a:defRPr>
                <a:solidFill>
                  <a:srgbClr val="F67031"/>
                </a:solidFill>
              </a:defRPr>
            </a:lvl8pPr>
            <a:lvl9pPr lvl="8" rtl="0">
              <a:spcBef>
                <a:spcPts val="0"/>
              </a:spcBef>
              <a:buClr>
                <a:srgbClr val="F67031"/>
              </a:buClr>
              <a:defRPr>
                <a:solidFill>
                  <a:srgbClr val="F67031"/>
                </a:solidFill>
              </a:defRPr>
            </a:lvl9pPr>
          </a:lstStyle>
          <a:p/>
        </p:txBody>
      </p:sp>
      <p:sp>
        <p:nvSpPr>
          <p:cNvPr id="57" name="Shape 57"/>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rgbClr val="FFFFFF"/>
                </a:solidFill>
              </a:rPr>
              <a:t>‹#›</a:t>
            </a:fld>
          </a:p>
        </p:txBody>
      </p:sp>
      <p:sp>
        <p:nvSpPr>
          <p:cNvPr id="58" name="Shape 58"/>
          <p:cNvSpPr txBox="1"/>
          <p:nvPr>
            <p:ph idx="1" type="body"/>
          </p:nvPr>
        </p:nvSpPr>
        <p:spPr>
          <a:xfrm>
            <a:off x="234450" y="2004325"/>
            <a:ext cx="2046300" cy="25521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1 column half">
    <p:spTree>
      <p:nvGrpSpPr>
        <p:cNvPr id="59" name="Shape 59"/>
        <p:cNvGrpSpPr/>
        <p:nvPr/>
      </p:nvGrpSpPr>
      <p:grpSpPr>
        <a:xfrm>
          <a:off x="0" y="0"/>
          <a:ext cx="0" cy="0"/>
          <a:chOff x="0" y="0"/>
          <a:chExt cx="0" cy="0"/>
        </a:xfrm>
      </p:grpSpPr>
      <p:sp>
        <p:nvSpPr>
          <p:cNvPr id="60" name="Shape 60"/>
          <p:cNvSpPr/>
          <p:nvPr/>
        </p:nvSpPr>
        <p:spPr>
          <a:xfrm flipH="1">
            <a:off x="-688" y="0"/>
            <a:ext cx="45756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61" name="Shape 61"/>
          <p:cNvSpPr/>
          <p:nvPr/>
        </p:nvSpPr>
        <p:spPr>
          <a:xfrm>
            <a:off x="4574902"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62" name="Shape 62"/>
          <p:cNvSpPr txBox="1"/>
          <p:nvPr>
            <p:ph type="title"/>
          </p:nvPr>
        </p:nvSpPr>
        <p:spPr>
          <a:xfrm>
            <a:off x="511425" y="575500"/>
            <a:ext cx="3517200" cy="973500"/>
          </a:xfrm>
          <a:prstGeom prst="rect">
            <a:avLst/>
          </a:prstGeom>
        </p:spPr>
        <p:txBody>
          <a:bodyPr anchorCtr="0" anchor="b" bIns="91425" lIns="91425" rIns="91425" tIns="91425"/>
          <a:lstStyle>
            <a:lvl1pPr lvl="0" rtl="0">
              <a:spcBef>
                <a:spcPts val="0"/>
              </a:spcBef>
              <a:buClr>
                <a:srgbClr val="F67031"/>
              </a:buClr>
              <a:defRPr>
                <a:solidFill>
                  <a:srgbClr val="F67031"/>
                </a:solidFill>
              </a:defRPr>
            </a:lvl1pPr>
            <a:lvl2pPr lvl="1" rtl="0">
              <a:spcBef>
                <a:spcPts val="0"/>
              </a:spcBef>
              <a:buClr>
                <a:srgbClr val="F67031"/>
              </a:buClr>
              <a:defRPr>
                <a:solidFill>
                  <a:srgbClr val="F67031"/>
                </a:solidFill>
              </a:defRPr>
            </a:lvl2pPr>
            <a:lvl3pPr lvl="2" rtl="0">
              <a:spcBef>
                <a:spcPts val="0"/>
              </a:spcBef>
              <a:buClr>
                <a:srgbClr val="F67031"/>
              </a:buClr>
              <a:defRPr>
                <a:solidFill>
                  <a:srgbClr val="F67031"/>
                </a:solidFill>
              </a:defRPr>
            </a:lvl3pPr>
            <a:lvl4pPr lvl="3" rtl="0">
              <a:spcBef>
                <a:spcPts val="0"/>
              </a:spcBef>
              <a:buClr>
                <a:srgbClr val="F67031"/>
              </a:buClr>
              <a:defRPr>
                <a:solidFill>
                  <a:srgbClr val="F67031"/>
                </a:solidFill>
              </a:defRPr>
            </a:lvl4pPr>
            <a:lvl5pPr lvl="4" rtl="0">
              <a:spcBef>
                <a:spcPts val="0"/>
              </a:spcBef>
              <a:buClr>
                <a:srgbClr val="F67031"/>
              </a:buClr>
              <a:defRPr>
                <a:solidFill>
                  <a:srgbClr val="F67031"/>
                </a:solidFill>
              </a:defRPr>
            </a:lvl5pPr>
            <a:lvl6pPr lvl="5" rtl="0">
              <a:spcBef>
                <a:spcPts val="0"/>
              </a:spcBef>
              <a:buClr>
                <a:srgbClr val="F67031"/>
              </a:buClr>
              <a:defRPr>
                <a:solidFill>
                  <a:srgbClr val="F67031"/>
                </a:solidFill>
              </a:defRPr>
            </a:lvl6pPr>
            <a:lvl7pPr lvl="6" rtl="0">
              <a:spcBef>
                <a:spcPts val="0"/>
              </a:spcBef>
              <a:buClr>
                <a:srgbClr val="F67031"/>
              </a:buClr>
              <a:defRPr>
                <a:solidFill>
                  <a:srgbClr val="F67031"/>
                </a:solidFill>
              </a:defRPr>
            </a:lvl7pPr>
            <a:lvl8pPr lvl="7" rtl="0">
              <a:spcBef>
                <a:spcPts val="0"/>
              </a:spcBef>
              <a:buClr>
                <a:srgbClr val="F67031"/>
              </a:buClr>
              <a:defRPr>
                <a:solidFill>
                  <a:srgbClr val="F67031"/>
                </a:solidFill>
              </a:defRPr>
            </a:lvl8pPr>
            <a:lvl9pPr lvl="8" rtl="0">
              <a:spcBef>
                <a:spcPts val="0"/>
              </a:spcBef>
              <a:buClr>
                <a:srgbClr val="F67031"/>
              </a:buClr>
              <a:defRPr>
                <a:solidFill>
                  <a:srgbClr val="F67031"/>
                </a:solidFill>
              </a:defRPr>
            </a:lvl9pPr>
          </a:lstStyle>
          <a:p/>
        </p:txBody>
      </p:sp>
      <p:sp>
        <p:nvSpPr>
          <p:cNvPr id="63" name="Shape 63"/>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rgbClr val="FFFFFF"/>
                </a:solidFill>
              </a:rPr>
              <a:t>‹#›</a:t>
            </a:fld>
          </a:p>
        </p:txBody>
      </p:sp>
      <p:sp>
        <p:nvSpPr>
          <p:cNvPr id="64" name="Shape 64"/>
          <p:cNvSpPr txBox="1"/>
          <p:nvPr>
            <p:ph idx="1" type="body"/>
          </p:nvPr>
        </p:nvSpPr>
        <p:spPr>
          <a:xfrm>
            <a:off x="511425" y="1598600"/>
            <a:ext cx="3517200" cy="29577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6703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34450" y="575500"/>
            <a:ext cx="2046300" cy="3981000"/>
          </a:xfrm>
          <a:prstGeom prst="rect">
            <a:avLst/>
          </a:prstGeom>
          <a:noFill/>
          <a:ln>
            <a:noFill/>
          </a:ln>
        </p:spPr>
        <p:txBody>
          <a:bodyPr anchorCtr="0" anchor="t" bIns="91425" lIns="91425" rIns="91425" tIns="91425"/>
          <a:lstStyle>
            <a:lvl1pPr lvl="0">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1pPr>
            <a:lvl2pPr lvl="1">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2pPr>
            <a:lvl3pPr lvl="2">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3pPr>
            <a:lvl4pPr lvl="3">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4pPr>
            <a:lvl5pPr lvl="4">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5pPr>
            <a:lvl6pPr lvl="5">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6pPr>
            <a:lvl7pPr lvl="6">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7pPr>
            <a:lvl8pPr lvl="7">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8pPr>
            <a:lvl9pPr lvl="8">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9pPr>
          </a:lstStyle>
          <a:p/>
        </p:txBody>
      </p:sp>
      <p:sp>
        <p:nvSpPr>
          <p:cNvPr id="7" name="Shape 7"/>
          <p:cNvSpPr txBox="1"/>
          <p:nvPr>
            <p:ph idx="1" type="body"/>
          </p:nvPr>
        </p:nvSpPr>
        <p:spPr>
          <a:xfrm>
            <a:off x="3090625" y="575500"/>
            <a:ext cx="5596200" cy="3981000"/>
          </a:xfrm>
          <a:prstGeom prst="rect">
            <a:avLst/>
          </a:prstGeom>
          <a:noFill/>
          <a:ln>
            <a:noFill/>
          </a:ln>
        </p:spPr>
        <p:txBody>
          <a:bodyPr anchorCtr="0" anchor="t" bIns="91425" lIns="91425" rIns="91425" tIns="91425"/>
          <a:lstStyle>
            <a:lvl1pPr lvl="0">
              <a:lnSpc>
                <a:spcPct val="115000"/>
              </a:lnSpc>
              <a:spcBef>
                <a:spcPts val="600"/>
              </a:spcBef>
              <a:buClr>
                <a:srgbClr val="CCCCCC"/>
              </a:buClr>
              <a:buFont typeface="Nunito Sans"/>
              <a:buChar char="▪"/>
              <a:defRPr>
                <a:solidFill>
                  <a:srgbClr val="666666"/>
                </a:solidFill>
                <a:latin typeface="Nunito Sans"/>
                <a:ea typeface="Nunito Sans"/>
                <a:cs typeface="Nunito Sans"/>
                <a:sym typeface="Nunito Sans"/>
              </a:defRPr>
            </a:lvl1pPr>
            <a:lvl2pPr lvl="1">
              <a:lnSpc>
                <a:spcPct val="115000"/>
              </a:lnSpc>
              <a:spcBef>
                <a:spcPts val="480"/>
              </a:spcBef>
              <a:buClr>
                <a:srgbClr val="CCCCCC"/>
              </a:buClr>
              <a:buFont typeface="Nunito Sans"/>
              <a:buChar char="-"/>
              <a:defRPr>
                <a:solidFill>
                  <a:srgbClr val="666666"/>
                </a:solidFill>
                <a:latin typeface="Nunito Sans"/>
                <a:ea typeface="Nunito Sans"/>
                <a:cs typeface="Nunito Sans"/>
                <a:sym typeface="Nunito Sans"/>
              </a:defRPr>
            </a:lvl2pPr>
            <a:lvl3pPr lvl="2">
              <a:lnSpc>
                <a:spcPct val="115000"/>
              </a:lnSpc>
              <a:spcBef>
                <a:spcPts val="480"/>
              </a:spcBef>
              <a:buClr>
                <a:srgbClr val="CCCCCC"/>
              </a:buClr>
              <a:buFont typeface="Nunito Sans"/>
              <a:buChar char="-"/>
              <a:defRPr>
                <a:solidFill>
                  <a:srgbClr val="666666"/>
                </a:solidFill>
                <a:latin typeface="Nunito Sans"/>
                <a:ea typeface="Nunito Sans"/>
                <a:cs typeface="Nunito Sans"/>
                <a:sym typeface="Nunito Sans"/>
              </a:defRPr>
            </a:lvl3pPr>
            <a:lvl4pPr lvl="3">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4pPr>
            <a:lvl5pPr lvl="4">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5pPr>
            <a:lvl6pPr lvl="5">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6pPr>
            <a:lvl7pPr lvl="6">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7pPr>
            <a:lvl8pPr lvl="7">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8pPr>
            <a:lvl9pPr lvl="8">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9pPr>
          </a:lstStyle>
          <a:p/>
        </p:txBody>
      </p:sp>
      <p:sp>
        <p:nvSpPr>
          <p:cNvPr id="8" name="Shape 8"/>
          <p:cNvSpPr txBox="1"/>
          <p:nvPr>
            <p:ph idx="12" type="sldNum"/>
          </p:nvPr>
        </p:nvSpPr>
        <p:spPr>
          <a:xfrm>
            <a:off x="8556783" y="474985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rgbClr val="CCCCCC"/>
                </a:solidFill>
                <a:latin typeface="Nunito Sans"/>
                <a:ea typeface="Nunito Sans"/>
                <a:cs typeface="Nunito Sans"/>
                <a:sym typeface="Nunito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manpages.ubuntu.com/manpages/zesty/man8/kexec.8.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training.linuxfoundation.org/certification/lfce" TargetMode="External"/><Relationship Id="rId4" Type="http://schemas.openxmlformats.org/officeDocument/2006/relationships/hyperlink" Target="https://training.linuxfoundation.org/certification/lfc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eudyptula-challenge.org/" TargetMode="External"/><Relationship Id="rId4" Type="http://schemas.openxmlformats.org/officeDocument/2006/relationships/hyperlink" Target=" https://speakerdeck.com/osteth/defeating-the-entropy-downgrade-attack" TargetMode="External"/><Relationship Id="rId5" Type="http://schemas.openxmlformats.org/officeDocument/2006/relationships/hyperlink" Target="https://www.cvedetails.com/vulnerability-list/vendor_id-33/product_id-47/cvssscoremin-7/cvssscoremax-7.99/Linux-Linux-Kernel.html" TargetMode="External"/><Relationship Id="rId6" Type="http://schemas.openxmlformats.org/officeDocument/2006/relationships/hyperlink" Target="https://www.armbian.com/" TargetMode="External"/><Relationship Id="rId7" Type="http://schemas.openxmlformats.org/officeDocument/2006/relationships/hyperlink" Target="https://buildroot.org/" TargetMode="External"/><Relationship Id="rId8" Type="http://schemas.openxmlformats.org/officeDocument/2006/relationships/hyperlink" Target="https://www.youtube.com/results?search_query=python+clic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www.cvedetails.com/cve/CVE-2017-7618/" TargetMode="External"/><Relationship Id="rId4" Type="http://schemas.openxmlformats.org/officeDocument/2006/relationships/hyperlink" Target="https://www.cvedetails.com/vulnerability-list/vendor_id-33/product_id-47/cvssscoremin-7/cvssscoremax-7.99/Linux-Linux-Kernel.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hyperlink" Target="https://www.kernel.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en.wikipedia.org/wiki/Brain_Fuck_Scheduler" TargetMode="External"/><Relationship Id="rId4" Type="http://schemas.openxmlformats.org/officeDocument/2006/relationships/hyperlink" Target="http://ck.kolivas.org/patches/bfs/4.0/4.8/4.8-sched-bfs-512.patch" TargetMode="External"/><Relationship Id="rId5" Type="http://schemas.openxmlformats.org/officeDocument/2006/relationships/hyperlink" Target="https://grsecurity.net/" TargetMode="External"/><Relationship Id="rId6" Type="http://schemas.openxmlformats.org/officeDocument/2006/relationships/hyperlink" Target="https://www.theregister.co.uk/2015/08/27/grsecurity/" TargetMode="External"/><Relationship Id="rId7" Type="http://schemas.openxmlformats.org/officeDocument/2006/relationships/hyperlink" Target="https://grsecurity.net/download.php" TargetMode="External"/><Relationship Id="rId8" Type="http://schemas.openxmlformats.org/officeDocument/2006/relationships/hyperlink" Target="http://mirrors.muarf.org/grsecurity/stabl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idx="4294967295" type="ctrTitle"/>
          </p:nvPr>
        </p:nvSpPr>
        <p:spPr>
          <a:xfrm>
            <a:off x="685800" y="2802542"/>
            <a:ext cx="7772400" cy="1159800"/>
          </a:xfrm>
          <a:prstGeom prst="rect">
            <a:avLst/>
          </a:prstGeom>
        </p:spPr>
        <p:txBody>
          <a:bodyPr anchorCtr="0" anchor="t" bIns="91425" lIns="91425" rIns="91425" tIns="91425">
            <a:noAutofit/>
          </a:bodyPr>
          <a:lstStyle/>
          <a:p>
            <a:pPr lvl="0" rtl="0">
              <a:spcBef>
                <a:spcPts val="0"/>
              </a:spcBef>
              <a:buNone/>
            </a:pPr>
            <a:r>
              <a:rPr b="1" lang="en" sz="7200"/>
              <a:t>Hacker Bootcamp</a:t>
            </a:r>
          </a:p>
        </p:txBody>
      </p:sp>
      <p:sp>
        <p:nvSpPr>
          <p:cNvPr id="92" name="Shape 92"/>
          <p:cNvSpPr txBox="1"/>
          <p:nvPr>
            <p:ph idx="4294967295" type="subTitle"/>
          </p:nvPr>
        </p:nvSpPr>
        <p:spPr>
          <a:xfrm>
            <a:off x="685800" y="3868753"/>
            <a:ext cx="7772400" cy="784800"/>
          </a:xfrm>
          <a:prstGeom prst="rect">
            <a:avLst/>
          </a:prstGeom>
        </p:spPr>
        <p:txBody>
          <a:bodyPr anchorCtr="0" anchor="t" bIns="91425" lIns="91425" rIns="91425" tIns="91425">
            <a:noAutofit/>
          </a:bodyPr>
          <a:lstStyle/>
          <a:p>
            <a:pPr lvl="0" rtl="0">
              <a:spcBef>
                <a:spcPts val="0"/>
              </a:spcBef>
              <a:buNone/>
            </a:pPr>
            <a:r>
              <a:rPr lang="en" sz="3000">
                <a:solidFill>
                  <a:srgbClr val="FFFFFF"/>
                </a:solidFill>
              </a:rPr>
              <a:t>Lesson #2 : Linux Kernel</a:t>
            </a:r>
          </a:p>
        </p:txBody>
      </p:sp>
      <p:grpSp>
        <p:nvGrpSpPr>
          <p:cNvPr id="93" name="Shape 93"/>
          <p:cNvGrpSpPr/>
          <p:nvPr/>
        </p:nvGrpSpPr>
        <p:grpSpPr>
          <a:xfrm>
            <a:off x="6791058" y="345962"/>
            <a:ext cx="1590882" cy="1590857"/>
            <a:chOff x="6643075" y="3664250"/>
            <a:chExt cx="407950" cy="407975"/>
          </a:xfrm>
        </p:grpSpPr>
        <p:sp>
          <p:nvSpPr>
            <p:cNvPr id="94" name="Shape 94"/>
            <p:cNvSpPr/>
            <p:nvPr/>
          </p:nvSpPr>
          <p:spPr>
            <a:xfrm>
              <a:off x="6794075" y="3815250"/>
              <a:ext cx="211300" cy="211300"/>
            </a:xfrm>
            <a:custGeom>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5" name="Shape 95"/>
            <p:cNvSpPr/>
            <p:nvPr/>
          </p:nvSpPr>
          <p:spPr>
            <a:xfrm>
              <a:off x="6643075" y="3664250"/>
              <a:ext cx="407950" cy="407975"/>
            </a:xfrm>
            <a:custGeom>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96" name="Shape 96"/>
          <p:cNvGrpSpPr/>
          <p:nvPr/>
        </p:nvGrpSpPr>
        <p:grpSpPr>
          <a:xfrm rot="1508271">
            <a:off x="798753" y="1851401"/>
            <a:ext cx="654062" cy="654025"/>
            <a:chOff x="576250" y="4319400"/>
            <a:chExt cx="442075" cy="442050"/>
          </a:xfrm>
        </p:grpSpPr>
        <p:sp>
          <p:nvSpPr>
            <p:cNvPr id="97" name="Shape 97"/>
            <p:cNvSpPr/>
            <p:nvPr/>
          </p:nvSpPr>
          <p:spPr>
            <a:xfrm>
              <a:off x="576250" y="4319400"/>
              <a:ext cx="442075" cy="442050"/>
            </a:xfrm>
            <a:custGeom>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8" name="Shape 98"/>
            <p:cNvSpPr/>
            <p:nvPr/>
          </p:nvSpPr>
          <p:spPr>
            <a:xfrm>
              <a:off x="595725" y="4668875"/>
              <a:ext cx="73100" cy="73100"/>
            </a:xfrm>
            <a:custGeom>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9" name="Shape 99"/>
            <p:cNvSpPr/>
            <p:nvPr/>
          </p:nvSpPr>
          <p:spPr>
            <a:xfrm>
              <a:off x="652350" y="4711500"/>
              <a:ext cx="46925" cy="46925"/>
            </a:xfrm>
            <a:custGeom>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0" name="Shape 100"/>
            <p:cNvSpPr/>
            <p:nvPr/>
          </p:nvSpPr>
          <p:spPr>
            <a:xfrm>
              <a:off x="579300" y="4638450"/>
              <a:ext cx="46900" cy="46900"/>
            </a:xfrm>
            <a:custGeom>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01" name="Shape 101"/>
          <p:cNvSpPr/>
          <p:nvPr/>
        </p:nvSpPr>
        <p:spPr>
          <a:xfrm>
            <a:off x="6410280" y="713293"/>
            <a:ext cx="248675" cy="237444"/>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2" name="Shape 102"/>
          <p:cNvSpPr/>
          <p:nvPr/>
        </p:nvSpPr>
        <p:spPr>
          <a:xfrm rot="2697569">
            <a:off x="8048925" y="1928865"/>
            <a:ext cx="377468" cy="360420"/>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 name="Shape 103"/>
          <p:cNvSpPr/>
          <p:nvPr/>
        </p:nvSpPr>
        <p:spPr>
          <a:xfrm>
            <a:off x="8347544" y="1723093"/>
            <a:ext cx="151198" cy="144406"/>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4" name="Shape 104"/>
          <p:cNvSpPr/>
          <p:nvPr/>
        </p:nvSpPr>
        <p:spPr>
          <a:xfrm rot="1280187">
            <a:off x="6238007" y="1429474"/>
            <a:ext cx="151178" cy="144397"/>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5" name="Shape 105"/>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06" name="Shape 106"/>
          <p:cNvSpPr/>
          <p:nvPr/>
        </p:nvSpPr>
        <p:spPr>
          <a:xfrm>
            <a:off x="1635350" y="1665933"/>
            <a:ext cx="5956025" cy="1074500"/>
          </a:xfrm>
          <a:custGeom>
            <a:pathLst>
              <a:path extrusionOk="0" h="42980" w="238241">
                <a:moveTo>
                  <a:pt x="0" y="14049"/>
                </a:moveTo>
                <a:cubicBezTo>
                  <a:pt x="5476" y="8572"/>
                  <a:pt x="13935" y="7254"/>
                  <a:pt x="21126" y="4377"/>
                </a:cubicBezTo>
                <a:cubicBezTo>
                  <a:pt x="34914" y="-1140"/>
                  <a:pt x="51579" y="-1336"/>
                  <a:pt x="65669" y="3359"/>
                </a:cubicBezTo>
                <a:cubicBezTo>
                  <a:pt x="71835" y="5413"/>
                  <a:pt x="79873" y="8507"/>
                  <a:pt x="81450" y="14813"/>
                </a:cubicBezTo>
                <a:cubicBezTo>
                  <a:pt x="82972" y="20904"/>
                  <a:pt x="84782" y="28175"/>
                  <a:pt x="81704" y="33648"/>
                </a:cubicBezTo>
                <a:cubicBezTo>
                  <a:pt x="77323" y="41434"/>
                  <a:pt x="64778" y="44710"/>
                  <a:pt x="56251" y="42047"/>
                </a:cubicBezTo>
                <a:cubicBezTo>
                  <a:pt x="49198" y="39843"/>
                  <a:pt x="46785" y="28699"/>
                  <a:pt x="48107" y="21430"/>
                </a:cubicBezTo>
                <a:cubicBezTo>
                  <a:pt x="48969" y="16684"/>
                  <a:pt x="53053" y="12573"/>
                  <a:pt x="57270" y="10231"/>
                </a:cubicBezTo>
                <a:cubicBezTo>
                  <a:pt x="87006" y="-6292"/>
                  <a:pt x="121672" y="33364"/>
                  <a:pt x="155264" y="38739"/>
                </a:cubicBezTo>
                <a:cubicBezTo>
                  <a:pt x="174114" y="41754"/>
                  <a:pt x="194149" y="44396"/>
                  <a:pt x="212533" y="39248"/>
                </a:cubicBezTo>
                <a:cubicBezTo>
                  <a:pt x="225473" y="35624"/>
                  <a:pt x="238241" y="21632"/>
                  <a:pt x="238241" y="8195"/>
                </a:cubicBezTo>
              </a:path>
            </a:pathLst>
          </a:custGeom>
          <a:noFill/>
          <a:ln cap="flat" cmpd="sng" w="9525">
            <a:solidFill>
              <a:srgbClr val="FFFFFF"/>
            </a:solidFill>
            <a:prstDash val="dash"/>
            <a:round/>
            <a:headEnd len="lg" w="lg" type="none"/>
            <a:tailEnd len="lg" w="lg" type="none"/>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81" name="Shape 181"/>
          <p:cNvSpPr/>
          <p:nvPr/>
        </p:nvSpPr>
        <p:spPr>
          <a:xfrm flipH="1">
            <a:off x="4064150" y="341525"/>
            <a:ext cx="867600" cy="587400"/>
          </a:xfrm>
          <a:prstGeom prst="rect">
            <a:avLst/>
          </a:prstGeom>
          <a:solidFill>
            <a:srgbClr val="F67031"/>
          </a:solidFill>
          <a:ln>
            <a:noFill/>
          </a:ln>
        </p:spPr>
        <p:txBody>
          <a:bodyPr anchorCtr="0" anchor="ctr" bIns="91425" lIns="91425" rIns="91425" tIns="91425">
            <a:noAutofit/>
          </a:bodyPr>
          <a:lstStyle/>
          <a:p>
            <a:pPr lvl="0" rtl="0">
              <a:spcBef>
                <a:spcPts val="0"/>
              </a:spcBef>
              <a:buNone/>
            </a:pPr>
            <a:r>
              <a:t/>
            </a:r>
            <a:endParaRPr/>
          </a:p>
        </p:txBody>
      </p:sp>
      <p:sp>
        <p:nvSpPr>
          <p:cNvPr id="182" name="Shape 182"/>
          <p:cNvSpPr txBox="1"/>
          <p:nvPr/>
        </p:nvSpPr>
        <p:spPr>
          <a:xfrm>
            <a:off x="834600" y="163925"/>
            <a:ext cx="6783600" cy="853800"/>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rgbClr val="FFFFFF"/>
                </a:solidFill>
              </a:rPr>
              <a:t>Setup - Patch - Configure</a:t>
            </a:r>
          </a:p>
        </p:txBody>
      </p:sp>
      <p:sp>
        <p:nvSpPr>
          <p:cNvPr id="183" name="Shape 183"/>
          <p:cNvSpPr txBox="1"/>
          <p:nvPr/>
        </p:nvSpPr>
        <p:spPr>
          <a:xfrm>
            <a:off x="108000" y="1521475"/>
            <a:ext cx="7123500" cy="3692100"/>
          </a:xfrm>
          <a:prstGeom prst="rect">
            <a:avLst/>
          </a:prstGeom>
          <a:noFill/>
          <a:ln>
            <a:noFill/>
          </a:ln>
        </p:spPr>
        <p:txBody>
          <a:bodyPr anchorCtr="0" anchor="t" bIns="91425" lIns="91425" rIns="91425" tIns="91425">
            <a:noAutofit/>
          </a:bodyPr>
          <a:lstStyle/>
          <a:p>
            <a:pPr indent="-317500" lvl="0" marL="457200" marR="0" rtl="0" algn="l">
              <a:lnSpc>
                <a:spcPct val="100000"/>
              </a:lnSpc>
              <a:spcBef>
                <a:spcPts val="0"/>
              </a:spcBef>
              <a:spcAft>
                <a:spcPts val="0"/>
              </a:spcAft>
              <a:buClr>
                <a:srgbClr val="000000"/>
              </a:buClr>
              <a:buFont typeface="Arial"/>
              <a:buChar char="●"/>
            </a:pPr>
            <a:r>
              <a:rPr lang="en"/>
              <a:t>Enter your linux directory and cleanup the contents in </a:t>
            </a:r>
            <a:r>
              <a:rPr lang="en"/>
              <a:t>preparation</a:t>
            </a:r>
            <a:r>
              <a:rPr lang="en"/>
              <a:t> for the </a:t>
            </a:r>
            <a:r>
              <a:rPr lang="en"/>
              <a:t>next</a:t>
            </a:r>
            <a:r>
              <a:rPr lang="en"/>
              <a:t> steps</a:t>
            </a:r>
          </a:p>
          <a:p>
            <a:pPr indent="-228600" lvl="1" marL="914400" marR="0" rtl="0" algn="l">
              <a:lnSpc>
                <a:spcPct val="100000"/>
              </a:lnSpc>
              <a:spcBef>
                <a:spcPts val="0"/>
              </a:spcBef>
              <a:spcAft>
                <a:spcPts val="0"/>
              </a:spcAft>
              <a:buChar char="○"/>
            </a:pPr>
            <a:r>
              <a:rPr lang="en"/>
              <a:t>Make clean &amp;&amp; make mrproper</a:t>
            </a:r>
          </a:p>
          <a:p>
            <a:pPr indent="0" lvl="0" marL="0" marR="0" rtl="0" algn="l">
              <a:lnSpc>
                <a:spcPct val="100000"/>
              </a:lnSpc>
              <a:spcBef>
                <a:spcPts val="0"/>
              </a:spcBef>
              <a:spcAft>
                <a:spcPts val="0"/>
              </a:spcAft>
              <a:buNone/>
            </a:pPr>
            <a:r>
              <a:t/>
            </a:r>
            <a:endParaRPr/>
          </a:p>
          <a:p>
            <a:pPr indent="-228600" lvl="0" marL="457200" marR="0" rtl="0" algn="l">
              <a:lnSpc>
                <a:spcPct val="100000"/>
              </a:lnSpc>
              <a:spcBef>
                <a:spcPts val="0"/>
              </a:spcBef>
              <a:spcAft>
                <a:spcPts val="0"/>
              </a:spcAft>
              <a:buChar char="●"/>
            </a:pPr>
            <a:r>
              <a:rPr lang="en"/>
              <a:t>Apply patches </a:t>
            </a:r>
          </a:p>
          <a:p>
            <a:pPr indent="-228600" lvl="1" marL="914400" marR="0" rtl="0" algn="l">
              <a:lnSpc>
                <a:spcPct val="100000"/>
              </a:lnSpc>
              <a:spcBef>
                <a:spcPts val="0"/>
              </a:spcBef>
              <a:spcAft>
                <a:spcPts val="0"/>
              </a:spcAft>
              <a:buChar char="○"/>
            </a:pPr>
            <a:r>
              <a:rPr lang="en"/>
              <a:t>patch -p1 &lt; ../*patch name*</a:t>
            </a:r>
          </a:p>
          <a:p>
            <a:pPr indent="0" lvl="0" marL="0" marR="0" rtl="0" algn="l">
              <a:lnSpc>
                <a:spcPct val="100000"/>
              </a:lnSpc>
              <a:spcBef>
                <a:spcPts val="0"/>
              </a:spcBef>
              <a:spcAft>
                <a:spcPts val="0"/>
              </a:spcAft>
              <a:buNone/>
            </a:pPr>
            <a:r>
              <a:t/>
            </a:r>
            <a:endParaRPr/>
          </a:p>
          <a:p>
            <a:pPr indent="-228600" lvl="0" marL="457200" marR="0" rtl="0" algn="l">
              <a:lnSpc>
                <a:spcPct val="100000"/>
              </a:lnSpc>
              <a:spcBef>
                <a:spcPts val="0"/>
              </a:spcBef>
              <a:spcAft>
                <a:spcPts val="0"/>
              </a:spcAft>
              <a:buChar char="●"/>
            </a:pPr>
            <a:r>
              <a:rPr lang="en"/>
              <a:t>Copy base configuration into folder and rename it </a:t>
            </a:r>
          </a:p>
          <a:p>
            <a:pPr indent="-228600" lvl="1" marL="914400" marR="0" rtl="0" algn="l">
              <a:lnSpc>
                <a:spcPct val="100000"/>
              </a:lnSpc>
              <a:spcBef>
                <a:spcPts val="0"/>
              </a:spcBef>
              <a:spcAft>
                <a:spcPts val="0"/>
              </a:spcAft>
              <a:buChar char="○"/>
            </a:pPr>
            <a:r>
              <a:rPr lang="en"/>
              <a:t>cp ../*name of config file*/  .config </a:t>
            </a:r>
          </a:p>
          <a:p>
            <a:pPr indent="0" lvl="0" marL="0" rtl="0">
              <a:spcBef>
                <a:spcPts val="0"/>
              </a:spcBef>
              <a:buNone/>
            </a:pPr>
            <a:r>
              <a:t/>
            </a:r>
            <a:endParaRPr/>
          </a:p>
          <a:p>
            <a:pPr indent="-228600" lvl="0" marL="457200" rtl="0">
              <a:spcBef>
                <a:spcPts val="0"/>
              </a:spcBef>
              <a:buChar char="●"/>
            </a:pPr>
            <a:r>
              <a:rPr lang="en"/>
              <a:t>open menu configuration tool</a:t>
            </a:r>
          </a:p>
          <a:p>
            <a:pPr indent="-228600" lvl="1" marL="914400" rtl="0">
              <a:spcBef>
                <a:spcPts val="0"/>
              </a:spcBef>
              <a:buChar char="○"/>
            </a:pPr>
            <a:r>
              <a:rPr lang="en"/>
              <a:t>Make menuconfig</a:t>
            </a:r>
          </a:p>
          <a:p>
            <a:pPr indent="0" lvl="0" marL="0" rtl="0">
              <a:spcBef>
                <a:spcPts val="0"/>
              </a:spcBef>
              <a:buNone/>
            </a:pPr>
            <a:r>
              <a:t/>
            </a:r>
            <a:endParaRPr/>
          </a:p>
          <a:p>
            <a:pPr indent="-228600" lvl="0" marL="457200" rtl="0">
              <a:spcBef>
                <a:spcPts val="0"/>
              </a:spcBef>
              <a:buChar char="●"/>
            </a:pPr>
            <a:r>
              <a:rPr lang="en"/>
              <a:t>Load .config into configuration tool</a:t>
            </a:r>
          </a:p>
          <a:p>
            <a:pPr indent="-228600" lvl="0" marL="457200" rtl="0">
              <a:spcBef>
                <a:spcPts val="0"/>
              </a:spcBef>
              <a:buChar char="●"/>
            </a:pPr>
            <a:r>
              <a:rPr lang="en"/>
              <a:t>Make kernel configuration changes </a:t>
            </a:r>
          </a:p>
          <a:p>
            <a:pPr indent="-228600" lvl="0" marL="457200" rtl="0">
              <a:spcBef>
                <a:spcPts val="0"/>
              </a:spcBef>
              <a:buChar char="●"/>
            </a:pPr>
            <a:r>
              <a:rPr lang="en"/>
              <a:t>Save configuration and exit configuration tool</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89" name="Shape 189"/>
          <p:cNvSpPr/>
          <p:nvPr/>
        </p:nvSpPr>
        <p:spPr>
          <a:xfrm flipH="1">
            <a:off x="4064150" y="341525"/>
            <a:ext cx="867600" cy="587400"/>
          </a:xfrm>
          <a:prstGeom prst="rect">
            <a:avLst/>
          </a:prstGeom>
          <a:solidFill>
            <a:srgbClr val="F67031"/>
          </a:solidFill>
          <a:ln>
            <a:noFill/>
          </a:ln>
        </p:spPr>
        <p:txBody>
          <a:bodyPr anchorCtr="0" anchor="ctr" bIns="91425" lIns="91425" rIns="91425" tIns="91425">
            <a:noAutofit/>
          </a:bodyPr>
          <a:lstStyle/>
          <a:p>
            <a:pPr lvl="0" rtl="0">
              <a:spcBef>
                <a:spcPts val="0"/>
              </a:spcBef>
              <a:buNone/>
            </a:pPr>
            <a:r>
              <a:t/>
            </a:r>
            <a:endParaRPr/>
          </a:p>
        </p:txBody>
      </p:sp>
      <p:sp>
        <p:nvSpPr>
          <p:cNvPr id="190" name="Shape 190"/>
          <p:cNvSpPr txBox="1"/>
          <p:nvPr/>
        </p:nvSpPr>
        <p:spPr>
          <a:xfrm>
            <a:off x="834600" y="163925"/>
            <a:ext cx="6783600" cy="853800"/>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rgbClr val="FFFFFF"/>
                </a:solidFill>
              </a:rPr>
              <a:t>Compile</a:t>
            </a:r>
          </a:p>
        </p:txBody>
      </p:sp>
      <p:sp>
        <p:nvSpPr>
          <p:cNvPr id="191" name="Shape 191"/>
          <p:cNvSpPr txBox="1"/>
          <p:nvPr/>
        </p:nvSpPr>
        <p:spPr>
          <a:xfrm>
            <a:off x="108000" y="1246975"/>
            <a:ext cx="8936100" cy="39666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Once everything is ready ready to compile issue the following command to build your kernel</a:t>
            </a:r>
          </a:p>
          <a:p>
            <a:pPr lvl="0" rtl="0">
              <a:spcBef>
                <a:spcPts val="0"/>
              </a:spcBef>
              <a:buNone/>
            </a:pPr>
            <a:r>
              <a:t/>
            </a:r>
            <a:endParaRPr/>
          </a:p>
          <a:p>
            <a:pPr lvl="0">
              <a:spcBef>
                <a:spcPts val="0"/>
              </a:spcBef>
              <a:buNone/>
            </a:pPr>
            <a:r>
              <a:rPr lang="en"/>
              <a:t>fakeroot make-kpgk -j5 --initrd --append-to-version=add-your-kernel-name-here kernel_image kernel_headers</a:t>
            </a:r>
          </a:p>
          <a:p>
            <a:pPr lvl="0">
              <a:spcBef>
                <a:spcPts val="0"/>
              </a:spcBef>
              <a:buNone/>
            </a:pPr>
            <a:r>
              <a:t/>
            </a:r>
            <a:endParaRPr/>
          </a:p>
          <a:p>
            <a:pPr lvl="0">
              <a:spcBef>
                <a:spcPts val="0"/>
              </a:spcBef>
              <a:buNone/>
            </a:pPr>
            <a:r>
              <a:rPr lang="en"/>
              <a:t>Explanation:</a:t>
            </a:r>
          </a:p>
          <a:p>
            <a:pPr lvl="0">
              <a:spcBef>
                <a:spcPts val="0"/>
              </a:spcBef>
              <a:buNone/>
            </a:pPr>
            <a:r>
              <a:rPr b="1" lang="en"/>
              <a:t>Fakeroot</a:t>
            </a:r>
            <a:r>
              <a:rPr lang="en"/>
              <a:t> - you never want to compile a Kernel as root, fakeroot allows you to have access to root functionality  you need from the system for compiling but not be root for the process. </a:t>
            </a:r>
          </a:p>
          <a:p>
            <a:pPr lvl="0">
              <a:spcBef>
                <a:spcPts val="0"/>
              </a:spcBef>
              <a:buNone/>
            </a:pPr>
            <a:r>
              <a:rPr b="1" lang="en"/>
              <a:t>Make </a:t>
            </a:r>
            <a:r>
              <a:rPr lang="en"/>
              <a:t>- Make is how you compile the majority of programs from a linux machine.  Adding the -kpkg flag to it instructs the computer that we are going to be building .deb packages </a:t>
            </a:r>
          </a:p>
          <a:p>
            <a:pPr lvl="0">
              <a:spcBef>
                <a:spcPts val="0"/>
              </a:spcBef>
              <a:buNone/>
            </a:pPr>
            <a:r>
              <a:rPr b="1" lang="en"/>
              <a:t>-j5</a:t>
            </a:r>
            <a:r>
              <a:rPr lang="en"/>
              <a:t> - Seth the number of simultaneous jobs that the computer should work on during the compilation.  General rule for this is to set it to 1 more than the number of cores in your cpu.</a:t>
            </a:r>
          </a:p>
          <a:p>
            <a:pPr lvl="0">
              <a:spcBef>
                <a:spcPts val="0"/>
              </a:spcBef>
              <a:buNone/>
            </a:pPr>
            <a:r>
              <a:rPr b="1" lang="en"/>
              <a:t>--initrd </a:t>
            </a:r>
            <a:r>
              <a:rPr lang="en"/>
              <a:t>- instructs the compiler to add initrd files to the package to that the system can boot directly into the kernel via </a:t>
            </a:r>
            <a:r>
              <a:rPr lang="en" u="sng">
                <a:solidFill>
                  <a:schemeClr val="hlink"/>
                </a:solidFill>
                <a:hlinkClick r:id="rId3"/>
              </a:rPr>
              <a:t>kexec</a:t>
            </a:r>
          </a:p>
          <a:p>
            <a:pPr lvl="0">
              <a:spcBef>
                <a:spcPts val="0"/>
              </a:spcBef>
              <a:buNone/>
            </a:pPr>
            <a:r>
              <a:rPr b="1" lang="en"/>
              <a:t>--Append-to-version= - </a:t>
            </a:r>
            <a:r>
              <a:rPr lang="en"/>
              <a:t>allows you to append notes or names to the package's name.</a:t>
            </a:r>
          </a:p>
          <a:p>
            <a:pPr lvl="0">
              <a:spcBef>
                <a:spcPts val="0"/>
              </a:spcBef>
              <a:buNone/>
            </a:pPr>
            <a:r>
              <a:rPr b="1" lang="en"/>
              <a:t>Kernel_image</a:t>
            </a:r>
            <a:r>
              <a:rPr lang="en"/>
              <a:t> - instructs the compiler to build a kernel image package.</a:t>
            </a:r>
          </a:p>
          <a:p>
            <a:pPr lvl="0" rtl="0">
              <a:spcBef>
                <a:spcPts val="0"/>
              </a:spcBef>
              <a:buNone/>
            </a:pPr>
            <a:r>
              <a:rPr b="1" lang="en"/>
              <a:t>Kernel_headers </a:t>
            </a:r>
            <a:r>
              <a:rPr lang="en"/>
              <a:t>- instructs the compiler to build a kernel header package for the kernel image.</a:t>
            </a:r>
            <a:r>
              <a:rPr lang="en"/>
              <a:t>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97" name="Shape 197"/>
          <p:cNvSpPr/>
          <p:nvPr/>
        </p:nvSpPr>
        <p:spPr>
          <a:xfrm flipH="1">
            <a:off x="4064150" y="341525"/>
            <a:ext cx="867600" cy="587400"/>
          </a:xfrm>
          <a:prstGeom prst="rect">
            <a:avLst/>
          </a:prstGeom>
          <a:solidFill>
            <a:srgbClr val="F67031"/>
          </a:solidFill>
          <a:ln>
            <a:noFill/>
          </a:ln>
        </p:spPr>
        <p:txBody>
          <a:bodyPr anchorCtr="0" anchor="ctr" bIns="91425" lIns="91425" rIns="91425" tIns="91425">
            <a:noAutofit/>
          </a:bodyPr>
          <a:lstStyle/>
          <a:p>
            <a:pPr lvl="0" rtl="0">
              <a:spcBef>
                <a:spcPts val="0"/>
              </a:spcBef>
              <a:buNone/>
            </a:pPr>
            <a:r>
              <a:t/>
            </a:r>
            <a:endParaRPr/>
          </a:p>
        </p:txBody>
      </p:sp>
      <p:sp>
        <p:nvSpPr>
          <p:cNvPr id="198" name="Shape 198"/>
          <p:cNvSpPr txBox="1"/>
          <p:nvPr/>
        </p:nvSpPr>
        <p:spPr>
          <a:xfrm>
            <a:off x="834600" y="163925"/>
            <a:ext cx="6783600" cy="853800"/>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rgbClr val="FFFFFF"/>
                </a:solidFill>
              </a:rPr>
              <a:t>Install</a:t>
            </a:r>
          </a:p>
        </p:txBody>
      </p:sp>
      <p:sp>
        <p:nvSpPr>
          <p:cNvPr id="199" name="Shape 199"/>
          <p:cNvSpPr txBox="1"/>
          <p:nvPr/>
        </p:nvSpPr>
        <p:spPr>
          <a:xfrm>
            <a:off x="108000" y="1246975"/>
            <a:ext cx="8936100" cy="3966600"/>
          </a:xfrm>
          <a:prstGeom prst="rect">
            <a:avLst/>
          </a:prstGeom>
          <a:noFill/>
          <a:ln>
            <a:noFill/>
          </a:ln>
        </p:spPr>
        <p:txBody>
          <a:bodyPr anchorCtr="0" anchor="t" bIns="91425" lIns="91425" rIns="91425" tIns="91425">
            <a:noAutofit/>
          </a:bodyPr>
          <a:lstStyle/>
          <a:p>
            <a:pPr lvl="0">
              <a:spcBef>
                <a:spcPts val="0"/>
              </a:spcBef>
              <a:buNone/>
            </a:pPr>
            <a:r>
              <a:rPr lang="en"/>
              <a:t>Ensure you are in a directory that contains only your newly compiled kernel packages.</a:t>
            </a:r>
          </a:p>
          <a:p>
            <a:pPr lvl="0">
              <a:spcBef>
                <a:spcPts val="0"/>
              </a:spcBef>
              <a:buNone/>
            </a:pPr>
            <a:r>
              <a:rPr lang="en"/>
              <a:t>Enter the following command:</a:t>
            </a:r>
          </a:p>
          <a:p>
            <a:pPr lvl="0">
              <a:spcBef>
                <a:spcPts val="0"/>
              </a:spcBef>
              <a:buNone/>
            </a:pPr>
            <a:r>
              <a:t/>
            </a:r>
            <a:endParaRPr/>
          </a:p>
          <a:p>
            <a:pPr lvl="0">
              <a:spcBef>
                <a:spcPts val="0"/>
              </a:spcBef>
              <a:buNone/>
            </a:pPr>
            <a:r>
              <a:rPr lang="en"/>
              <a:t>sudo dpkg -i *.deb</a:t>
            </a:r>
          </a:p>
          <a:p>
            <a:pPr lvl="0">
              <a:spcBef>
                <a:spcPts val="0"/>
              </a:spcBef>
              <a:buNone/>
            </a:pPr>
            <a:r>
              <a:t/>
            </a:r>
            <a:endParaRPr/>
          </a:p>
          <a:p>
            <a:pPr lvl="0">
              <a:spcBef>
                <a:spcPts val="0"/>
              </a:spcBef>
              <a:buNone/>
            </a:pPr>
            <a:r>
              <a:rPr lang="en"/>
              <a:t>This will install both the image and headers packages effectively installing the new kernel to your system.</a:t>
            </a:r>
          </a:p>
          <a:p>
            <a:pPr lvl="0">
              <a:spcBef>
                <a:spcPts val="0"/>
              </a:spcBef>
              <a:buNone/>
            </a:pPr>
            <a:r>
              <a:t/>
            </a:r>
            <a:endParaRPr/>
          </a:p>
          <a:p>
            <a:pPr lvl="0">
              <a:spcBef>
                <a:spcPts val="0"/>
              </a:spcBef>
              <a:buNone/>
            </a:pPr>
            <a:r>
              <a:rPr lang="en"/>
              <a:t>Reboot the system to switch over to the new kernel.</a:t>
            </a:r>
          </a:p>
          <a:p>
            <a:pPr lvl="0">
              <a:spcBef>
                <a:spcPts val="0"/>
              </a:spcBef>
              <a:buNone/>
            </a:pPr>
            <a:r>
              <a:t/>
            </a:r>
            <a:endParaRPr/>
          </a:p>
          <a:p>
            <a:pPr lvl="0">
              <a:spcBef>
                <a:spcPts val="0"/>
              </a:spcBef>
              <a:buNone/>
            </a:pPr>
            <a:r>
              <a:rPr lang="en"/>
              <a:t>If the kernel fails you should be prompted by GRUB to revert to your old kernel at which point you can make modifications and try again. </a:t>
            </a:r>
          </a:p>
          <a:p>
            <a:pPr lvl="0">
              <a:spcBef>
                <a:spcPts val="0"/>
              </a:spcBef>
              <a:buNone/>
            </a:pPr>
            <a:r>
              <a:t/>
            </a:r>
            <a:endParaRPr/>
          </a:p>
          <a:p>
            <a:pPr lvl="0" rtl="0">
              <a:spcBef>
                <a:spcPts val="0"/>
              </a:spcBef>
              <a:buNone/>
            </a:pPr>
            <a:r>
              <a:rPr lang="en"/>
              <a:t>It can be slow and tedious work but it’s best to make small changes and make sure you never leave yourself without a working kernel configuration.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idx="1" type="body"/>
          </p:nvPr>
        </p:nvSpPr>
        <p:spPr>
          <a:xfrm>
            <a:off x="247075" y="1399800"/>
            <a:ext cx="8819700" cy="3438900"/>
          </a:xfrm>
          <a:prstGeom prst="rect">
            <a:avLst/>
          </a:prstGeom>
        </p:spPr>
        <p:txBody>
          <a:bodyPr anchorCtr="0" anchor="t" bIns="91425" lIns="91425" rIns="91425" tIns="91425">
            <a:noAutofit/>
          </a:bodyPr>
          <a:lstStyle/>
          <a:p>
            <a:pPr indent="-228600" lvl="0" marL="457200" rtl="0" algn="l">
              <a:lnSpc>
                <a:spcPct val="150000"/>
              </a:lnSpc>
              <a:spcBef>
                <a:spcPts val="0"/>
              </a:spcBef>
              <a:spcAft>
                <a:spcPts val="500"/>
              </a:spcAft>
            </a:pPr>
            <a:r>
              <a:rPr b="1" i="0" lang="en" sz="1800" u="sng">
                <a:solidFill>
                  <a:srgbClr val="005DAA"/>
                </a:solidFill>
                <a:highlight>
                  <a:srgbClr val="FFFFFF"/>
                </a:highlight>
                <a:latin typeface="Arial"/>
                <a:ea typeface="Arial"/>
                <a:cs typeface="Arial"/>
                <a:sym typeface="Arial"/>
                <a:hlinkClick r:id="rId3"/>
              </a:rPr>
              <a:t>Linux Foundation Certified Engineer</a:t>
            </a:r>
          </a:p>
          <a:p>
            <a:pPr indent="-228600" lvl="0" marL="457200" rtl="0" algn="l">
              <a:spcBef>
                <a:spcPts val="0"/>
              </a:spcBef>
            </a:pPr>
            <a:r>
              <a:rPr i="0" lang="en">
                <a:solidFill>
                  <a:srgbClr val="000000"/>
                </a:solidFill>
                <a:latin typeface="Arial"/>
                <a:ea typeface="Arial"/>
                <a:cs typeface="Arial"/>
                <a:sym typeface="Arial"/>
              </a:rPr>
              <a:t>LFCE Certification Courses</a:t>
            </a:r>
            <a:r>
              <a:rPr lang="en"/>
              <a:t> </a:t>
            </a:r>
            <a:r>
              <a:rPr lang="en" u="sng">
                <a:solidFill>
                  <a:schemeClr val="hlink"/>
                </a:solidFill>
                <a:hlinkClick r:id="rId4"/>
              </a:rPr>
              <a:t>https://training.linuxfoundation.org/certification/lfce</a:t>
            </a:r>
          </a:p>
          <a:p>
            <a:pPr lvl="0" rtl="0" algn="l">
              <a:spcBef>
                <a:spcPts val="0"/>
              </a:spcBef>
              <a:buNone/>
            </a:pPr>
            <a:r>
              <a:rPr i="0" lang="en" sz="1800">
                <a:solidFill>
                  <a:srgbClr val="000000"/>
                </a:solidFill>
              </a:rPr>
              <a:t>Less than 900 Linux Kernel jobs listed on linkedIn. </a:t>
            </a:r>
          </a:p>
          <a:p>
            <a:pPr lvl="0" rtl="0" algn="l">
              <a:spcBef>
                <a:spcPts val="0"/>
              </a:spcBef>
              <a:buNone/>
            </a:pPr>
            <a:r>
              <a:t/>
            </a:r>
            <a:endParaRPr i="0" sz="1800">
              <a:solidFill>
                <a:srgbClr val="000000"/>
              </a:solidFill>
            </a:endParaRPr>
          </a:p>
          <a:p>
            <a:pPr lvl="0" rtl="0" algn="l">
              <a:spcBef>
                <a:spcPts val="0"/>
              </a:spcBef>
              <a:buNone/>
            </a:pPr>
            <a:r>
              <a:rPr i="0" lang="en" sz="1800">
                <a:solidFill>
                  <a:srgbClr val="000000"/>
                </a:solidFill>
              </a:rPr>
              <a:t>Most companies are unaware that the kernel exists let alone that it can be optimized for security, performance, or specialty applications.  </a:t>
            </a:r>
          </a:p>
          <a:p>
            <a:pPr lvl="0" rtl="0" algn="l">
              <a:spcBef>
                <a:spcPts val="0"/>
              </a:spcBef>
              <a:buNone/>
            </a:pPr>
            <a:r>
              <a:t/>
            </a:r>
            <a:endParaRPr i="0" sz="1800">
              <a:solidFill>
                <a:srgbClr val="000000"/>
              </a:solidFill>
            </a:endParaRPr>
          </a:p>
        </p:txBody>
      </p:sp>
      <p:sp>
        <p:nvSpPr>
          <p:cNvPr id="205" name="Shape 205"/>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06" name="Shape 206"/>
          <p:cNvSpPr/>
          <p:nvPr/>
        </p:nvSpPr>
        <p:spPr>
          <a:xfrm flipH="1">
            <a:off x="4064150" y="341525"/>
            <a:ext cx="867600" cy="587400"/>
          </a:xfrm>
          <a:prstGeom prst="rect">
            <a:avLst/>
          </a:prstGeom>
          <a:solidFill>
            <a:srgbClr val="F67031"/>
          </a:solidFill>
          <a:ln>
            <a:noFill/>
          </a:ln>
        </p:spPr>
        <p:txBody>
          <a:bodyPr anchorCtr="0" anchor="ctr" bIns="91425" lIns="91425" rIns="91425" tIns="91425">
            <a:noAutofit/>
          </a:bodyPr>
          <a:lstStyle/>
          <a:p>
            <a:pPr lvl="0" rtl="0">
              <a:spcBef>
                <a:spcPts val="0"/>
              </a:spcBef>
              <a:buNone/>
            </a:pPr>
            <a:r>
              <a:t/>
            </a:r>
            <a:endParaRPr/>
          </a:p>
        </p:txBody>
      </p:sp>
      <p:sp>
        <p:nvSpPr>
          <p:cNvPr id="207" name="Shape 207"/>
          <p:cNvSpPr txBox="1"/>
          <p:nvPr/>
        </p:nvSpPr>
        <p:spPr>
          <a:xfrm>
            <a:off x="1979650" y="163925"/>
            <a:ext cx="5360400" cy="8538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FFFFFF"/>
                </a:solidFill>
              </a:rPr>
              <a:t>Certifications and Applications</a:t>
            </a:r>
            <a:r>
              <a:rPr lang="en" sz="2400">
                <a:solidFill>
                  <a:srgbClr val="FFFFFF"/>
                </a:solidFill>
              </a:rPr>
              <a:t>: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idx="1" type="body"/>
          </p:nvPr>
        </p:nvSpPr>
        <p:spPr>
          <a:xfrm>
            <a:off x="247075" y="1399800"/>
            <a:ext cx="8819700" cy="3438900"/>
          </a:xfrm>
          <a:prstGeom prst="rect">
            <a:avLst/>
          </a:prstGeom>
        </p:spPr>
        <p:txBody>
          <a:bodyPr anchorCtr="0" anchor="t" bIns="91425" lIns="91425" rIns="91425" tIns="91425">
            <a:noAutofit/>
          </a:bodyPr>
          <a:lstStyle/>
          <a:p>
            <a:pPr indent="-228600" lvl="0" marL="457200" rtl="0" algn="l">
              <a:spcBef>
                <a:spcPts val="0"/>
              </a:spcBef>
            </a:pPr>
            <a:r>
              <a:rPr i="0" lang="en" u="sng">
                <a:solidFill>
                  <a:schemeClr val="hlink"/>
                </a:solidFill>
                <a:latin typeface="Arial"/>
                <a:ea typeface="Arial"/>
                <a:cs typeface="Arial"/>
                <a:sym typeface="Arial"/>
                <a:hlinkClick r:id="rId3"/>
              </a:rPr>
              <a:t>Take the eudyptula challenge!</a:t>
            </a:r>
          </a:p>
          <a:p>
            <a:pPr indent="-228600" lvl="0" marL="457200" rtl="0" algn="l">
              <a:spcBef>
                <a:spcPts val="0"/>
              </a:spcBef>
              <a:buClr>
                <a:srgbClr val="000000"/>
              </a:buClr>
            </a:pPr>
            <a:r>
              <a:rPr i="0" lang="en" u="sng">
                <a:solidFill>
                  <a:schemeClr val="hlink"/>
                </a:solidFill>
                <a:hlinkClick r:id="rId4"/>
              </a:rPr>
              <a:t>Previous talk I have given about a kernel level crypto issue</a:t>
            </a:r>
          </a:p>
          <a:p>
            <a:pPr indent="-228600" lvl="0" marL="457200" rtl="0" algn="l">
              <a:spcBef>
                <a:spcPts val="0"/>
              </a:spcBef>
            </a:pPr>
            <a:r>
              <a:rPr lang="en" u="sng">
                <a:solidFill>
                  <a:schemeClr val="hlink"/>
                </a:solidFill>
                <a:hlinkClick r:id="rId5"/>
              </a:rPr>
              <a:t>High risk kernel vulnerabilities database</a:t>
            </a:r>
          </a:p>
          <a:p>
            <a:pPr indent="-228600" lvl="0" marL="457200" rtl="0" algn="l">
              <a:spcBef>
                <a:spcPts val="0"/>
              </a:spcBef>
            </a:pPr>
            <a:r>
              <a:rPr lang="en" u="sng">
                <a:solidFill>
                  <a:schemeClr val="hlink"/>
                </a:solidFill>
                <a:hlinkClick r:id="rId6"/>
              </a:rPr>
              <a:t>Learn about the Armbian toolchain and how to cross compile kernels for embedded devices</a:t>
            </a:r>
          </a:p>
          <a:p>
            <a:pPr indent="-228600" lvl="0" marL="457200" rtl="0" algn="l">
              <a:spcBef>
                <a:spcPts val="0"/>
              </a:spcBef>
            </a:pPr>
            <a:r>
              <a:rPr lang="en" u="sng">
                <a:solidFill>
                  <a:schemeClr val="hlink"/>
                </a:solidFill>
                <a:hlinkClick r:id="rId7"/>
              </a:rPr>
              <a:t>https://buildroot.org/</a:t>
            </a:r>
          </a:p>
          <a:p>
            <a:pPr indent="-228600" lvl="0" marL="457200" rtl="0" algn="l">
              <a:spcBef>
                <a:spcPts val="0"/>
              </a:spcBef>
            </a:pPr>
            <a:r>
              <a:rPr i="0" lang="en" u="sng">
                <a:solidFill>
                  <a:schemeClr val="hlink"/>
                </a:solidFill>
                <a:hlinkClick r:id="rId8"/>
              </a:rPr>
              <a:t>Beginners guide to Kernel hacking</a:t>
            </a:r>
          </a:p>
        </p:txBody>
      </p:sp>
      <p:sp>
        <p:nvSpPr>
          <p:cNvPr id="213" name="Shape 213"/>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14" name="Shape 214"/>
          <p:cNvSpPr/>
          <p:nvPr/>
        </p:nvSpPr>
        <p:spPr>
          <a:xfrm flipH="1">
            <a:off x="4064150" y="341525"/>
            <a:ext cx="867600" cy="587400"/>
          </a:xfrm>
          <a:prstGeom prst="rect">
            <a:avLst/>
          </a:prstGeom>
          <a:solidFill>
            <a:srgbClr val="F67031"/>
          </a:solidFill>
          <a:ln>
            <a:noFill/>
          </a:ln>
        </p:spPr>
        <p:txBody>
          <a:bodyPr anchorCtr="0" anchor="ctr" bIns="91425" lIns="91425" rIns="91425" tIns="91425">
            <a:noAutofit/>
          </a:bodyPr>
          <a:lstStyle/>
          <a:p>
            <a:pPr lvl="0" rtl="0">
              <a:spcBef>
                <a:spcPts val="0"/>
              </a:spcBef>
              <a:buNone/>
            </a:pPr>
            <a:r>
              <a:t/>
            </a:r>
            <a:endParaRPr/>
          </a:p>
        </p:txBody>
      </p:sp>
      <p:sp>
        <p:nvSpPr>
          <p:cNvPr id="215" name="Shape 215"/>
          <p:cNvSpPr txBox="1"/>
          <p:nvPr/>
        </p:nvSpPr>
        <p:spPr>
          <a:xfrm>
            <a:off x="1979650" y="163925"/>
            <a:ext cx="5360400" cy="8538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FFFFFF"/>
                </a:solidFill>
              </a:rPr>
              <a:t>Extra Study: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112" name="Shape 112"/>
          <p:cNvSpPr txBox="1"/>
          <p:nvPr>
            <p:ph idx="4294967295" type="ctrTitle"/>
          </p:nvPr>
        </p:nvSpPr>
        <p:spPr>
          <a:xfrm>
            <a:off x="0" y="259450"/>
            <a:ext cx="9144000" cy="1159800"/>
          </a:xfrm>
          <a:prstGeom prst="rect">
            <a:avLst/>
          </a:prstGeom>
        </p:spPr>
        <p:txBody>
          <a:bodyPr anchorCtr="0" anchor="t" bIns="91425" lIns="91425" rIns="91425" tIns="91425">
            <a:noAutofit/>
          </a:bodyPr>
          <a:lstStyle/>
          <a:p>
            <a:pPr lvl="0" rtl="0">
              <a:spcBef>
                <a:spcPts val="0"/>
              </a:spcBef>
              <a:buNone/>
            </a:pPr>
            <a:r>
              <a:rPr b="1" lang="en" sz="7200"/>
              <a:t>   Course Materials </a:t>
            </a:r>
          </a:p>
        </p:txBody>
      </p:sp>
      <p:sp>
        <p:nvSpPr>
          <p:cNvPr id="113" name="Shape 113"/>
          <p:cNvSpPr txBox="1"/>
          <p:nvPr>
            <p:ph idx="4294967295" type="subTitle"/>
          </p:nvPr>
        </p:nvSpPr>
        <p:spPr>
          <a:xfrm>
            <a:off x="685800" y="3374072"/>
            <a:ext cx="7772400" cy="1483500"/>
          </a:xfrm>
          <a:prstGeom prst="rect">
            <a:avLst/>
          </a:prstGeom>
        </p:spPr>
        <p:txBody>
          <a:bodyPr anchorCtr="0" anchor="t" bIns="91425" lIns="91425" rIns="91425" tIns="91425">
            <a:noAutofit/>
          </a:bodyPr>
          <a:lstStyle/>
          <a:p>
            <a:pPr lvl="0" rtl="0">
              <a:spcBef>
                <a:spcPts val="0"/>
              </a:spcBef>
              <a:buNone/>
            </a:pPr>
            <a:r>
              <a:rPr b="1" lang="en" sz="3000">
                <a:solidFill>
                  <a:srgbClr val="FFFFFF"/>
                </a:solidFill>
              </a:rPr>
              <a:t>Slides and Materials for this course will be updated in this repo before each class. </a:t>
            </a:r>
          </a:p>
        </p:txBody>
      </p:sp>
      <p:sp>
        <p:nvSpPr>
          <p:cNvPr id="114" name="Shape 114"/>
          <p:cNvSpPr txBox="1"/>
          <p:nvPr>
            <p:ph idx="4294967295" type="subTitle"/>
          </p:nvPr>
        </p:nvSpPr>
        <p:spPr>
          <a:xfrm>
            <a:off x="838200" y="1649978"/>
            <a:ext cx="7772400" cy="784800"/>
          </a:xfrm>
          <a:prstGeom prst="rect">
            <a:avLst/>
          </a:prstGeom>
        </p:spPr>
        <p:txBody>
          <a:bodyPr anchorCtr="0" anchor="t" bIns="91425" lIns="91425" rIns="91425" tIns="91425">
            <a:noAutofit/>
          </a:bodyPr>
          <a:lstStyle/>
          <a:p>
            <a:pPr lvl="0" rtl="0">
              <a:spcBef>
                <a:spcPts val="0"/>
              </a:spcBef>
              <a:buNone/>
            </a:pPr>
            <a:r>
              <a:rPr lang="en" sz="3000">
                <a:solidFill>
                  <a:srgbClr val="FFFFFF"/>
                </a:solidFill>
              </a:rPr>
              <a:t>https://github.com/osteth/HackerBootcamp</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67031"/>
        </a:solidFill>
      </p:bgPr>
    </p:bg>
    <p:spTree>
      <p:nvGrpSpPr>
        <p:cNvPr id="118" name="Shape 118"/>
        <p:cNvGrpSpPr/>
        <p:nvPr/>
      </p:nvGrpSpPr>
      <p:grpSpPr>
        <a:xfrm>
          <a:off x="0" y="0"/>
          <a:ext cx="0" cy="0"/>
          <a:chOff x="0" y="0"/>
          <a:chExt cx="0" cy="0"/>
        </a:xfrm>
      </p:grpSpPr>
      <p:sp>
        <p:nvSpPr>
          <p:cNvPr id="119" name="Shape 119"/>
          <p:cNvSpPr txBox="1"/>
          <p:nvPr>
            <p:ph type="ctrTitle"/>
          </p:nvPr>
        </p:nvSpPr>
        <p:spPr>
          <a:xfrm>
            <a:off x="277100" y="284200"/>
            <a:ext cx="2024100" cy="3678000"/>
          </a:xfrm>
          <a:prstGeom prst="rect">
            <a:avLst/>
          </a:prstGeom>
        </p:spPr>
        <p:txBody>
          <a:bodyPr anchorCtr="0" anchor="b" bIns="91425" lIns="91425" rIns="91425" tIns="91425">
            <a:noAutofit/>
          </a:bodyPr>
          <a:lstStyle/>
          <a:p>
            <a:pPr lvl="0" rtl="0">
              <a:spcBef>
                <a:spcPts val="0"/>
              </a:spcBef>
              <a:buNone/>
            </a:pPr>
            <a:r>
              <a:rPr b="1" lang="en" sz="4800"/>
              <a:t>Class#2</a:t>
            </a:r>
          </a:p>
          <a:p>
            <a:pPr lvl="0" rtl="0">
              <a:spcBef>
                <a:spcPts val="0"/>
              </a:spcBef>
              <a:buNone/>
            </a:pPr>
            <a:r>
              <a:rPr lang="en"/>
              <a:t>Linux Kernel</a:t>
            </a:r>
          </a:p>
        </p:txBody>
      </p:sp>
      <p:sp>
        <p:nvSpPr>
          <p:cNvPr id="120" name="Shape 120"/>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21" name="Shape 121"/>
          <p:cNvSpPr txBox="1"/>
          <p:nvPr/>
        </p:nvSpPr>
        <p:spPr>
          <a:xfrm>
            <a:off x="2746425" y="693000"/>
            <a:ext cx="6178800" cy="3678000"/>
          </a:xfrm>
          <a:prstGeom prst="rect">
            <a:avLst/>
          </a:prstGeom>
          <a:noFill/>
          <a:ln>
            <a:noFill/>
          </a:ln>
        </p:spPr>
        <p:txBody>
          <a:bodyPr anchorCtr="0" anchor="t" bIns="91425" lIns="91425" rIns="91425" tIns="91425">
            <a:noAutofit/>
          </a:bodyPr>
          <a:lstStyle/>
          <a:p>
            <a:pPr indent="-419100" lvl="0" marL="457200" rtl="0">
              <a:spcBef>
                <a:spcPts val="0"/>
              </a:spcBef>
              <a:buClr>
                <a:srgbClr val="FFFFFF"/>
              </a:buClr>
              <a:buSzPct val="100000"/>
              <a:buChar char="●"/>
            </a:pPr>
            <a:r>
              <a:rPr lang="en" sz="3000">
                <a:solidFill>
                  <a:srgbClr val="FFFFFF"/>
                </a:solidFill>
              </a:rPr>
              <a:t>What is the Kernel? </a:t>
            </a:r>
          </a:p>
          <a:p>
            <a:pPr indent="-419100" lvl="0" marL="457200" rtl="0">
              <a:spcBef>
                <a:spcPts val="0"/>
              </a:spcBef>
              <a:buClr>
                <a:srgbClr val="FFFFFF"/>
              </a:buClr>
              <a:buSzPct val="100000"/>
              <a:buChar char="●"/>
            </a:pPr>
            <a:r>
              <a:rPr lang="en" sz="3000">
                <a:solidFill>
                  <a:srgbClr val="FFFFFF"/>
                </a:solidFill>
              </a:rPr>
              <a:t>Why do I care?</a:t>
            </a:r>
          </a:p>
          <a:p>
            <a:pPr indent="-419100" lvl="0" marL="457200" rtl="0">
              <a:spcBef>
                <a:spcPts val="0"/>
              </a:spcBef>
              <a:buClr>
                <a:srgbClr val="FFFFFF"/>
              </a:buClr>
              <a:buSzPct val="100000"/>
              <a:buChar char="●"/>
            </a:pPr>
            <a:r>
              <a:rPr lang="en" sz="3000">
                <a:solidFill>
                  <a:srgbClr val="FFFFFF"/>
                </a:solidFill>
              </a:rPr>
              <a:t>How to compile a system specific kernel for better system performance.</a:t>
            </a:r>
          </a:p>
          <a:p>
            <a:pPr indent="-419100" lvl="0" marL="457200" rtl="0">
              <a:spcBef>
                <a:spcPts val="0"/>
              </a:spcBef>
              <a:buClr>
                <a:srgbClr val="FFFFFF"/>
              </a:buClr>
              <a:buSzPct val="100000"/>
              <a:buChar char="●"/>
            </a:pPr>
            <a:r>
              <a:rPr lang="en" sz="3000">
                <a:solidFill>
                  <a:srgbClr val="FFFFFF"/>
                </a:solidFill>
              </a:rPr>
              <a:t>How to apply a kernel patch.</a:t>
            </a:r>
          </a:p>
          <a:p>
            <a:pPr indent="-419100" lvl="0" marL="457200" rtl="0">
              <a:spcBef>
                <a:spcPts val="0"/>
              </a:spcBef>
              <a:buClr>
                <a:srgbClr val="FFFFFF"/>
              </a:buClr>
              <a:buSzPct val="100000"/>
              <a:buChar char="●"/>
            </a:pPr>
            <a:r>
              <a:rPr lang="en" sz="3000">
                <a:solidFill>
                  <a:srgbClr val="FFFFFF"/>
                </a:solidFill>
              </a:rPr>
              <a:t>How to edit the kernel.</a:t>
            </a:r>
          </a:p>
          <a:p>
            <a:pPr indent="-419100" lvl="0" marL="457200" rtl="0">
              <a:spcBef>
                <a:spcPts val="0"/>
              </a:spcBef>
              <a:buClr>
                <a:srgbClr val="FFFFFF"/>
              </a:buClr>
              <a:buSzPct val="100000"/>
              <a:buChar char="●"/>
            </a:pPr>
            <a:r>
              <a:rPr lang="en" sz="3000">
                <a:solidFill>
                  <a:srgbClr val="FFFFFF"/>
                </a:solidFill>
              </a:rPr>
              <a:t>Hardening the kernel against cyber threats.</a:t>
            </a:r>
          </a:p>
          <a:p>
            <a:pPr lvl="0" rtl="0">
              <a:spcBef>
                <a:spcPts val="0"/>
              </a:spcBef>
              <a:buNone/>
            </a:pPr>
            <a:r>
              <a:t/>
            </a:r>
            <a:endParaRPr sz="3000">
              <a:solidFill>
                <a:srgbClr val="FFFFFF"/>
              </a:solidFill>
            </a:endParaRPr>
          </a:p>
          <a:p>
            <a:pPr lvl="0" rtl="0">
              <a:spcBef>
                <a:spcPts val="0"/>
              </a:spcBef>
              <a:buNone/>
            </a:pPr>
            <a:r>
              <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234450" y="575500"/>
            <a:ext cx="2046300" cy="3981000"/>
          </a:xfrm>
          <a:prstGeom prst="rect">
            <a:avLst/>
          </a:prstGeom>
        </p:spPr>
        <p:txBody>
          <a:bodyPr anchorCtr="0" anchor="t" bIns="91425" lIns="91425" rIns="91425" tIns="91425">
            <a:noAutofit/>
          </a:bodyPr>
          <a:lstStyle/>
          <a:p>
            <a:pPr lvl="0" rtl="0">
              <a:spcBef>
                <a:spcPts val="0"/>
              </a:spcBef>
              <a:buNone/>
            </a:pPr>
            <a:r>
              <a:rPr lang="en"/>
              <a:t>What is the Kernel?</a:t>
            </a:r>
          </a:p>
        </p:txBody>
      </p:sp>
      <p:sp>
        <p:nvSpPr>
          <p:cNvPr id="127" name="Shape 127"/>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28" name="Shape 128"/>
          <p:cNvSpPr txBox="1"/>
          <p:nvPr>
            <p:ph idx="2" type="body"/>
          </p:nvPr>
        </p:nvSpPr>
        <p:spPr>
          <a:xfrm>
            <a:off x="2960575" y="2061025"/>
            <a:ext cx="5596200" cy="2964900"/>
          </a:xfrm>
          <a:prstGeom prst="rect">
            <a:avLst/>
          </a:prstGeom>
        </p:spPr>
        <p:txBody>
          <a:bodyPr anchorCtr="0" anchor="t" bIns="91425" lIns="91425" rIns="91425" tIns="91425">
            <a:noAutofit/>
          </a:bodyPr>
          <a:lstStyle/>
          <a:p>
            <a:pPr lvl="0" rtl="0">
              <a:spcBef>
                <a:spcPts val="0"/>
              </a:spcBef>
              <a:spcAft>
                <a:spcPts val="1000"/>
              </a:spcAft>
              <a:buClr>
                <a:schemeClr val="dk1"/>
              </a:buClr>
              <a:buSzPct val="91666"/>
              <a:buFont typeface="Arial"/>
              <a:buNone/>
            </a:pPr>
            <a:r>
              <a:rPr b="1" lang="en" sz="1200">
                <a:solidFill>
                  <a:srgbClr val="222222"/>
                </a:solidFill>
                <a:highlight>
                  <a:srgbClr val="FFFFFF"/>
                </a:highlight>
                <a:latin typeface="Roboto"/>
                <a:ea typeface="Roboto"/>
                <a:cs typeface="Roboto"/>
                <a:sym typeface="Roboto"/>
              </a:rPr>
              <a:t>Soldering</a:t>
            </a:r>
            <a:r>
              <a:rPr lang="en" sz="1200">
                <a:solidFill>
                  <a:srgbClr val="222222"/>
                </a:solidFill>
                <a:highlight>
                  <a:srgbClr val="FFFFFF"/>
                </a:highlight>
                <a:latin typeface="Roboto"/>
                <a:ea typeface="Roboto"/>
                <a:cs typeface="Roboto"/>
                <a:sym typeface="Roboto"/>
              </a:rPr>
              <a:t> (AmE: /ˈsɒdərɪŋ/, BrE: /ˈsɒldərɪŋ/), is a process in which two or more items (usually metal) are joined together by melting and putting a filler metal (</a:t>
            </a:r>
            <a:r>
              <a:rPr b="1" lang="en" sz="1200">
                <a:solidFill>
                  <a:srgbClr val="222222"/>
                </a:solidFill>
                <a:highlight>
                  <a:srgbClr val="FFFFFF"/>
                </a:highlight>
                <a:latin typeface="Roboto"/>
                <a:ea typeface="Roboto"/>
                <a:cs typeface="Roboto"/>
                <a:sym typeface="Roboto"/>
              </a:rPr>
              <a:t>solder</a:t>
            </a:r>
            <a:r>
              <a:rPr lang="en" sz="1200">
                <a:solidFill>
                  <a:srgbClr val="222222"/>
                </a:solidFill>
                <a:highlight>
                  <a:srgbClr val="FFFFFF"/>
                </a:highlight>
                <a:latin typeface="Roboto"/>
                <a:ea typeface="Roboto"/>
                <a:cs typeface="Roboto"/>
                <a:sym typeface="Roboto"/>
              </a:rPr>
              <a:t>) into the joint, the filler metal having a lower melting point than the adjoining metal.</a:t>
            </a:r>
          </a:p>
          <a:p>
            <a:pPr lvl="0" rtl="0">
              <a:spcBef>
                <a:spcPts val="0"/>
              </a:spcBef>
              <a:spcAft>
                <a:spcPts val="1000"/>
              </a:spcAft>
              <a:buClr>
                <a:schemeClr val="dk1"/>
              </a:buClr>
              <a:buSzPct val="91666"/>
              <a:buFont typeface="Arial"/>
              <a:buNone/>
            </a:pPr>
            <a:r>
              <a:t/>
            </a:r>
            <a:endParaRPr sz="1200">
              <a:solidFill>
                <a:srgbClr val="222222"/>
              </a:solidFill>
              <a:highlight>
                <a:srgbClr val="FFFFFF"/>
              </a:highlight>
              <a:latin typeface="Roboto"/>
              <a:ea typeface="Roboto"/>
              <a:cs typeface="Roboto"/>
              <a:sym typeface="Roboto"/>
            </a:endParaRPr>
          </a:p>
          <a:p>
            <a:pPr lvl="0" rtl="0">
              <a:spcBef>
                <a:spcPts val="0"/>
              </a:spcBef>
              <a:spcAft>
                <a:spcPts val="1000"/>
              </a:spcAft>
              <a:buClr>
                <a:schemeClr val="dk1"/>
              </a:buClr>
              <a:buSzPct val="91666"/>
              <a:buFont typeface="Arial"/>
              <a:buNone/>
            </a:pPr>
            <a:r>
              <a:rPr b="1" lang="en" sz="1200">
                <a:solidFill>
                  <a:srgbClr val="222222"/>
                </a:solidFill>
                <a:highlight>
                  <a:srgbClr val="FFFFFF"/>
                </a:highlight>
                <a:latin typeface="Roboto"/>
                <a:ea typeface="Roboto"/>
                <a:cs typeface="Roboto"/>
                <a:sym typeface="Roboto"/>
              </a:rPr>
              <a:t>Solder</a:t>
            </a:r>
            <a:r>
              <a:rPr lang="en" sz="1200">
                <a:solidFill>
                  <a:srgbClr val="222222"/>
                </a:solidFill>
                <a:highlight>
                  <a:srgbClr val="FFFFFF"/>
                </a:highlight>
                <a:latin typeface="Roboto"/>
                <a:ea typeface="Roboto"/>
                <a:cs typeface="Roboto"/>
                <a:sym typeface="Roboto"/>
              </a:rPr>
              <a:t> is not the name of a particular metal. </a:t>
            </a:r>
            <a:r>
              <a:rPr b="1" lang="en" sz="1200">
                <a:solidFill>
                  <a:srgbClr val="222222"/>
                </a:solidFill>
                <a:highlight>
                  <a:srgbClr val="FFFFFF"/>
                </a:highlight>
                <a:latin typeface="Roboto"/>
                <a:ea typeface="Roboto"/>
                <a:cs typeface="Roboto"/>
                <a:sym typeface="Roboto"/>
              </a:rPr>
              <a:t>Solder</a:t>
            </a:r>
            <a:r>
              <a:rPr lang="en" sz="1200">
                <a:solidFill>
                  <a:srgbClr val="222222"/>
                </a:solidFill>
                <a:highlight>
                  <a:srgbClr val="FFFFFF"/>
                </a:highlight>
                <a:latin typeface="Roboto"/>
                <a:ea typeface="Roboto"/>
                <a:cs typeface="Roboto"/>
                <a:sym typeface="Roboto"/>
              </a:rPr>
              <a:t> is any soft metal used to join two harder metals together via melting and fusing to the parts of the joint. Many different alloys and pure, elemental metals are used for </a:t>
            </a:r>
            <a:r>
              <a:rPr b="1" lang="en" sz="1200">
                <a:solidFill>
                  <a:srgbClr val="222222"/>
                </a:solidFill>
                <a:highlight>
                  <a:srgbClr val="FFFFFF"/>
                </a:highlight>
                <a:latin typeface="Roboto"/>
                <a:ea typeface="Roboto"/>
                <a:cs typeface="Roboto"/>
                <a:sym typeface="Roboto"/>
              </a:rPr>
              <a:t>soldering</a:t>
            </a:r>
            <a:r>
              <a:rPr lang="en" sz="1200">
                <a:solidFill>
                  <a:srgbClr val="222222"/>
                </a:solidFill>
                <a:highlight>
                  <a:srgbClr val="FFFFFF"/>
                </a:highlight>
                <a:latin typeface="Roboto"/>
                <a:ea typeface="Roboto"/>
                <a:cs typeface="Roboto"/>
                <a:sym typeface="Roboto"/>
              </a:rPr>
              <a:t>.</a:t>
            </a:r>
          </a:p>
        </p:txBody>
      </p:sp>
      <p:pic>
        <p:nvPicPr>
          <p:cNvPr id="129" name="Shape 129"/>
          <p:cNvPicPr preferRelativeResize="0"/>
          <p:nvPr/>
        </p:nvPicPr>
        <p:blipFill>
          <a:blip r:embed="rId3">
            <a:alphaModFix/>
          </a:blip>
          <a:stretch>
            <a:fillRect/>
          </a:stretch>
        </p:blipFill>
        <p:spPr>
          <a:xfrm>
            <a:off x="2913450" y="64400"/>
            <a:ext cx="5943600" cy="1905000"/>
          </a:xfrm>
          <a:prstGeom prst="rect">
            <a:avLst/>
          </a:prstGeom>
          <a:noFill/>
          <a:ln>
            <a:noFill/>
          </a:ln>
        </p:spPr>
      </p:pic>
      <p:pic>
        <p:nvPicPr>
          <p:cNvPr id="130" name="Shape 130"/>
          <p:cNvPicPr preferRelativeResize="0"/>
          <p:nvPr/>
        </p:nvPicPr>
        <p:blipFill>
          <a:blip r:embed="rId4">
            <a:alphaModFix/>
          </a:blip>
          <a:stretch>
            <a:fillRect/>
          </a:stretch>
        </p:blipFill>
        <p:spPr>
          <a:xfrm>
            <a:off x="2285984" y="0"/>
            <a:ext cx="6858016"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234450" y="575500"/>
            <a:ext cx="2046300" cy="3981000"/>
          </a:xfrm>
          <a:prstGeom prst="rect">
            <a:avLst/>
          </a:prstGeom>
        </p:spPr>
        <p:txBody>
          <a:bodyPr anchorCtr="0" anchor="t" bIns="91425" lIns="91425" rIns="91425" tIns="91425">
            <a:noAutofit/>
          </a:bodyPr>
          <a:lstStyle/>
          <a:p>
            <a:pPr lvl="0">
              <a:spcBef>
                <a:spcPts val="0"/>
              </a:spcBef>
              <a:buNone/>
            </a:pPr>
            <a:r>
              <a:rPr lang="en"/>
              <a:t>Why do I care</a:t>
            </a:r>
          </a:p>
          <a:p>
            <a:pPr lvl="0">
              <a:spcBef>
                <a:spcPts val="0"/>
              </a:spcBef>
              <a:buNone/>
            </a:pPr>
            <a:r>
              <a:t/>
            </a:r>
            <a:endParaRPr/>
          </a:p>
        </p:txBody>
      </p:sp>
      <p:sp>
        <p:nvSpPr>
          <p:cNvPr id="136" name="Shape 136"/>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137" name="Shape 137"/>
          <p:cNvSpPr txBox="1"/>
          <p:nvPr/>
        </p:nvSpPr>
        <p:spPr>
          <a:xfrm>
            <a:off x="3145750" y="546000"/>
            <a:ext cx="5676900" cy="4257600"/>
          </a:xfrm>
          <a:prstGeom prst="rect">
            <a:avLst/>
          </a:prstGeom>
          <a:noFill/>
          <a:ln>
            <a:noFill/>
          </a:ln>
        </p:spPr>
        <p:txBody>
          <a:bodyPr anchorCtr="0" anchor="t" bIns="91425" lIns="91425" rIns="91425" tIns="91425">
            <a:noAutofit/>
          </a:bodyPr>
          <a:lstStyle/>
          <a:p>
            <a:pPr lvl="0" rtl="0">
              <a:spcBef>
                <a:spcPts val="0"/>
              </a:spcBef>
              <a:buNone/>
            </a:pPr>
            <a:r>
              <a:rPr lang="en"/>
              <a:t>Kernel Level Attack Vectors</a:t>
            </a:r>
          </a:p>
          <a:p>
            <a:pPr indent="-228600" lvl="0" marL="457200" rtl="0">
              <a:spcBef>
                <a:spcPts val="0"/>
              </a:spcBef>
              <a:buChar char="●"/>
            </a:pPr>
            <a:r>
              <a:rPr lang="en"/>
              <a:t>I/O</a:t>
            </a:r>
          </a:p>
          <a:p>
            <a:pPr indent="-228600" lvl="0" marL="457200" rtl="0">
              <a:spcBef>
                <a:spcPts val="0"/>
              </a:spcBef>
              <a:buChar char="●"/>
            </a:pPr>
            <a:r>
              <a:rPr lang="en"/>
              <a:t>Networking </a:t>
            </a:r>
            <a:r>
              <a:rPr lang="en" sz="1200">
                <a:solidFill>
                  <a:srgbClr val="212121"/>
                </a:solidFill>
                <a:highlight>
                  <a:srgbClr val="FFFFFF"/>
                </a:highlight>
              </a:rPr>
              <a:t>(CVE-2016-8655)</a:t>
            </a:r>
          </a:p>
          <a:p>
            <a:pPr indent="-228600" lvl="0" marL="457200" rtl="0">
              <a:spcBef>
                <a:spcPts val="0"/>
              </a:spcBef>
              <a:buChar char="●"/>
            </a:pPr>
            <a:r>
              <a:rPr lang="en"/>
              <a:t>Memory (CVE-2016-5195)</a:t>
            </a:r>
          </a:p>
          <a:p>
            <a:pPr indent="-228600" lvl="0" marL="457200" rtl="0">
              <a:spcBef>
                <a:spcPts val="0"/>
              </a:spcBef>
              <a:buChar char="●"/>
            </a:pPr>
            <a:r>
              <a:rPr lang="en"/>
              <a:t>Random Number Generator (basis of all cryptography such as https, etc.) (</a:t>
            </a:r>
            <a:r>
              <a:rPr lang="en" sz="850" u="sng">
                <a:solidFill>
                  <a:srgbClr val="008000"/>
                </a:solidFill>
                <a:highlight>
                  <a:srgbClr val="FFFFFF"/>
                </a:highlight>
                <a:latin typeface="Verdana"/>
                <a:ea typeface="Verdana"/>
                <a:cs typeface="Verdana"/>
                <a:sym typeface="Verdana"/>
                <a:hlinkClick r:id="rId3"/>
              </a:rPr>
              <a:t>CVE-2017-7618</a:t>
            </a:r>
            <a:r>
              <a:rPr lang="en"/>
              <a:t>)</a:t>
            </a:r>
          </a:p>
          <a:p>
            <a:pPr indent="-228600" lvl="0" marL="457200" rtl="0">
              <a:spcBef>
                <a:spcPts val="0"/>
              </a:spcBef>
              <a:buChar char="●"/>
            </a:pPr>
            <a:r>
              <a:rPr lang="en" u="sng">
                <a:solidFill>
                  <a:schemeClr val="hlink"/>
                </a:solidFill>
                <a:hlinkClick r:id="rId4"/>
              </a:rPr>
              <a:t>EVERYTHING!!!!</a:t>
            </a:r>
          </a:p>
          <a:p>
            <a:pPr lvl="0" rtl="0">
              <a:spcBef>
                <a:spcPts val="0"/>
              </a:spcBef>
              <a:buNone/>
            </a:pPr>
            <a:r>
              <a:t/>
            </a:r>
            <a:endParaRPr/>
          </a:p>
          <a:p>
            <a:pPr lvl="0" rtl="0">
              <a:spcBef>
                <a:spcPts val="0"/>
              </a:spcBef>
              <a:buNone/>
            </a:pPr>
            <a:r>
              <a:rPr lang="en"/>
              <a:t>The kernel handles all interactions between the operating system and the hardware making it essential to operation and making it very risk dense. </a:t>
            </a:r>
          </a:p>
          <a:p>
            <a:pPr lvl="0">
              <a:spcBef>
                <a:spcPts val="0"/>
              </a:spcBef>
              <a:buNone/>
            </a:pPr>
            <a:r>
              <a:t/>
            </a:r>
            <a:endParaRPr/>
          </a:p>
          <a:p>
            <a:pPr lvl="0">
              <a:spcBef>
                <a:spcPts val="0"/>
              </a:spcBef>
              <a:buNone/>
            </a:pPr>
            <a:r>
              <a:t/>
            </a:r>
            <a:endParaRPr/>
          </a:p>
          <a:p>
            <a:pPr lvl="0" rtl="0">
              <a:spcBef>
                <a:spcPts val="0"/>
              </a:spcBef>
              <a:buNone/>
            </a:pPr>
            <a:r>
              <a:t/>
            </a:r>
            <a:endParaRPr/>
          </a:p>
          <a:p>
            <a:pPr lvl="0" rtl="0">
              <a:spcBef>
                <a:spcPts val="0"/>
              </a:spcBef>
              <a:buNone/>
            </a:pPr>
            <a:r>
              <a:rPr lang="en"/>
              <a:t>Reducing the codebase to include only system drivers specifically required for your system significantly improves system performance as well as </a:t>
            </a:r>
            <a:r>
              <a:rPr lang="en"/>
              <a:t>radically</a:t>
            </a:r>
            <a:r>
              <a:rPr lang="en"/>
              <a:t> reducing kernel attack surface.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43" name="Shape 143"/>
          <p:cNvSpPr/>
          <p:nvPr/>
        </p:nvSpPr>
        <p:spPr>
          <a:xfrm flipH="1">
            <a:off x="4064150" y="341525"/>
            <a:ext cx="867600" cy="587400"/>
          </a:xfrm>
          <a:prstGeom prst="rect">
            <a:avLst/>
          </a:prstGeom>
          <a:solidFill>
            <a:srgbClr val="F67031"/>
          </a:solidFill>
          <a:ln>
            <a:noFill/>
          </a:ln>
        </p:spPr>
        <p:txBody>
          <a:bodyPr anchorCtr="0" anchor="ctr" bIns="91425" lIns="91425" rIns="91425" tIns="91425">
            <a:noAutofit/>
          </a:bodyPr>
          <a:lstStyle/>
          <a:p>
            <a:pPr lvl="0" rtl="0">
              <a:spcBef>
                <a:spcPts val="0"/>
              </a:spcBef>
              <a:buNone/>
            </a:pPr>
            <a:r>
              <a:t/>
            </a:r>
            <a:endParaRPr/>
          </a:p>
        </p:txBody>
      </p:sp>
      <p:sp>
        <p:nvSpPr>
          <p:cNvPr id="144" name="Shape 144"/>
          <p:cNvSpPr txBox="1"/>
          <p:nvPr/>
        </p:nvSpPr>
        <p:spPr>
          <a:xfrm>
            <a:off x="766350" y="341525"/>
            <a:ext cx="7611300" cy="533400"/>
          </a:xfrm>
          <a:prstGeom prst="rect">
            <a:avLst/>
          </a:prstGeom>
          <a:noFill/>
          <a:ln>
            <a:noFill/>
          </a:ln>
        </p:spPr>
        <p:txBody>
          <a:bodyPr anchorCtr="0" anchor="t" bIns="91425" lIns="91425" rIns="91425" tIns="91425">
            <a:noAutofit/>
          </a:bodyPr>
          <a:lstStyle/>
          <a:p>
            <a:pPr lvl="0">
              <a:spcBef>
                <a:spcPts val="0"/>
              </a:spcBef>
              <a:buNone/>
            </a:pPr>
            <a:r>
              <a:rPr lang="en" sz="3000">
                <a:solidFill>
                  <a:srgbClr val="FFFFFF"/>
                </a:solidFill>
              </a:rPr>
              <a:t>Who’s uses the Linux Kernel? </a:t>
            </a:r>
          </a:p>
        </p:txBody>
      </p:sp>
      <p:sp>
        <p:nvSpPr>
          <p:cNvPr id="145" name="Shape 145"/>
          <p:cNvSpPr txBox="1"/>
          <p:nvPr/>
        </p:nvSpPr>
        <p:spPr>
          <a:xfrm>
            <a:off x="506225" y="1458975"/>
            <a:ext cx="8370600" cy="14373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Super Computers - 99.40%</a:t>
            </a:r>
          </a:p>
          <a:p>
            <a:pPr indent="-228600" lvl="0" marL="457200" rtl="0">
              <a:spcBef>
                <a:spcPts val="0"/>
              </a:spcBef>
              <a:buChar char="●"/>
            </a:pPr>
            <a:r>
              <a:rPr lang="en"/>
              <a:t>Internet Connected Web Servers - 98.3%</a:t>
            </a:r>
          </a:p>
          <a:p>
            <a:pPr indent="-228600" lvl="0" marL="457200" rtl="0">
              <a:spcBef>
                <a:spcPts val="0"/>
              </a:spcBef>
              <a:buChar char="●"/>
            </a:pPr>
            <a:r>
              <a:rPr lang="en"/>
              <a:t>Tablets - 98.4%</a:t>
            </a:r>
          </a:p>
          <a:p>
            <a:pPr indent="-228600" lvl="0" marL="457200" rtl="0">
              <a:spcBef>
                <a:spcPts val="0"/>
              </a:spcBef>
              <a:buChar char="●"/>
            </a:pPr>
            <a:r>
              <a:rPr lang="en"/>
              <a:t>Smart Phones - 99.7%</a:t>
            </a:r>
          </a:p>
          <a:p>
            <a:pPr indent="-228600" lvl="0" marL="457200" rtl="0">
              <a:spcBef>
                <a:spcPts val="0"/>
              </a:spcBef>
              <a:buChar char="●"/>
            </a:pPr>
            <a:r>
              <a:rPr lang="en"/>
              <a:t>Desktop and Laptop Computers - 48.98%</a:t>
            </a:r>
          </a:p>
          <a:p>
            <a:pPr indent="-228600" lvl="0" marL="457200">
              <a:spcBef>
                <a:spcPts val="0"/>
              </a:spcBef>
              <a:buChar char="●"/>
            </a:pPr>
            <a:r>
              <a:rPr lang="en"/>
              <a:t>EVERYONE!!!!!!!!!!</a:t>
            </a:r>
          </a:p>
        </p:txBody>
      </p:sp>
      <p:pic>
        <p:nvPicPr>
          <p:cNvPr id="146" name="Shape 146"/>
          <p:cNvPicPr preferRelativeResize="0"/>
          <p:nvPr/>
        </p:nvPicPr>
        <p:blipFill>
          <a:blip r:embed="rId3">
            <a:alphaModFix/>
          </a:blip>
          <a:stretch>
            <a:fillRect/>
          </a:stretch>
        </p:blipFill>
        <p:spPr>
          <a:xfrm>
            <a:off x="152400" y="3048675"/>
            <a:ext cx="3142378" cy="1942424"/>
          </a:xfrm>
          <a:prstGeom prst="rect">
            <a:avLst/>
          </a:prstGeom>
          <a:noFill/>
          <a:ln>
            <a:noFill/>
          </a:ln>
        </p:spPr>
      </p:pic>
      <p:pic>
        <p:nvPicPr>
          <p:cNvPr id="147" name="Shape 147"/>
          <p:cNvPicPr preferRelativeResize="0"/>
          <p:nvPr/>
        </p:nvPicPr>
        <p:blipFill>
          <a:blip r:embed="rId4">
            <a:alphaModFix/>
          </a:blip>
          <a:stretch>
            <a:fillRect/>
          </a:stretch>
        </p:blipFill>
        <p:spPr>
          <a:xfrm>
            <a:off x="3212153" y="3201024"/>
            <a:ext cx="3520644" cy="1942424"/>
          </a:xfrm>
          <a:prstGeom prst="rect">
            <a:avLst/>
          </a:prstGeom>
          <a:noFill/>
          <a:ln>
            <a:noFill/>
          </a:ln>
        </p:spPr>
      </p:pic>
      <p:pic>
        <p:nvPicPr>
          <p:cNvPr id="148" name="Shape 148"/>
          <p:cNvPicPr preferRelativeResize="0"/>
          <p:nvPr/>
        </p:nvPicPr>
        <p:blipFill>
          <a:blip r:embed="rId5">
            <a:alphaModFix/>
          </a:blip>
          <a:stretch>
            <a:fillRect/>
          </a:stretch>
        </p:blipFill>
        <p:spPr>
          <a:xfrm>
            <a:off x="6363849" y="3588425"/>
            <a:ext cx="2669149" cy="1321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54" name="Shape 154"/>
          <p:cNvSpPr/>
          <p:nvPr/>
        </p:nvSpPr>
        <p:spPr>
          <a:xfrm flipH="1">
            <a:off x="4064150" y="341525"/>
            <a:ext cx="867600" cy="587400"/>
          </a:xfrm>
          <a:prstGeom prst="rect">
            <a:avLst/>
          </a:prstGeom>
          <a:solidFill>
            <a:srgbClr val="F67031"/>
          </a:solidFill>
          <a:ln>
            <a:noFill/>
          </a:ln>
        </p:spPr>
        <p:txBody>
          <a:bodyPr anchorCtr="0" anchor="ctr" bIns="91425" lIns="91425" rIns="91425" tIns="91425">
            <a:noAutofit/>
          </a:bodyPr>
          <a:lstStyle/>
          <a:p>
            <a:pPr lvl="0" rtl="0">
              <a:spcBef>
                <a:spcPts val="0"/>
              </a:spcBef>
              <a:buNone/>
            </a:pPr>
            <a:r>
              <a:t/>
            </a:r>
            <a:endParaRPr/>
          </a:p>
        </p:txBody>
      </p:sp>
      <p:sp>
        <p:nvSpPr>
          <p:cNvPr id="155" name="Shape 155"/>
          <p:cNvSpPr txBox="1"/>
          <p:nvPr/>
        </p:nvSpPr>
        <p:spPr>
          <a:xfrm>
            <a:off x="1446325" y="163925"/>
            <a:ext cx="5630400" cy="8538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FFFFFF"/>
                </a:solidFill>
              </a:rPr>
              <a:t>Step #1 Download the Kernel Source</a:t>
            </a:r>
          </a:p>
        </p:txBody>
      </p:sp>
      <p:pic>
        <p:nvPicPr>
          <p:cNvPr id="156" name="Shape 156"/>
          <p:cNvPicPr preferRelativeResize="0"/>
          <p:nvPr/>
        </p:nvPicPr>
        <p:blipFill>
          <a:blip r:embed="rId3">
            <a:alphaModFix/>
          </a:blip>
          <a:stretch>
            <a:fillRect/>
          </a:stretch>
        </p:blipFill>
        <p:spPr>
          <a:xfrm>
            <a:off x="4662425" y="1336525"/>
            <a:ext cx="4481574" cy="2767400"/>
          </a:xfrm>
          <a:prstGeom prst="rect">
            <a:avLst/>
          </a:prstGeom>
          <a:noFill/>
          <a:ln>
            <a:noFill/>
          </a:ln>
        </p:spPr>
      </p:pic>
      <p:sp>
        <p:nvSpPr>
          <p:cNvPr id="157" name="Shape 157"/>
          <p:cNvSpPr txBox="1"/>
          <p:nvPr/>
        </p:nvSpPr>
        <p:spPr>
          <a:xfrm>
            <a:off x="171750" y="1431875"/>
            <a:ext cx="4818000" cy="3426000"/>
          </a:xfrm>
          <a:prstGeom prst="rect">
            <a:avLst/>
          </a:prstGeom>
          <a:noFill/>
          <a:ln>
            <a:noFill/>
          </a:ln>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indent="-228600" lvl="0" marL="457200" rtl="0">
              <a:spcBef>
                <a:spcPts val="0"/>
              </a:spcBef>
              <a:buChar char="●"/>
            </a:pPr>
            <a:r>
              <a:rPr lang="en"/>
              <a:t>Download the latest Tarball from </a:t>
            </a:r>
            <a:r>
              <a:rPr lang="en" u="sng">
                <a:solidFill>
                  <a:schemeClr val="hlink"/>
                </a:solidFill>
                <a:hlinkClick r:id="rId4"/>
              </a:rPr>
              <a:t>Kernel.org</a:t>
            </a:r>
          </a:p>
          <a:p>
            <a:pPr indent="-228600" lvl="0" marL="457200" rtl="0">
              <a:spcBef>
                <a:spcPts val="0"/>
              </a:spcBef>
              <a:buChar char="●"/>
            </a:pPr>
            <a:r>
              <a:rPr lang="en"/>
              <a:t>Clone it from Github</a:t>
            </a:r>
          </a:p>
          <a:p>
            <a:pPr lvl="0" rtl="0">
              <a:spcBef>
                <a:spcPts val="0"/>
              </a:spcBef>
              <a:buNone/>
            </a:pPr>
            <a:r>
              <a:t/>
            </a:r>
            <a:endParaRPr/>
          </a:p>
          <a:p>
            <a:pPr lvl="0" rtl="0">
              <a:spcBef>
                <a:spcPts val="0"/>
              </a:spcBef>
              <a:buNone/>
            </a:pPr>
            <a:r>
              <a:t/>
            </a:r>
            <a:endParaRPr/>
          </a:p>
          <a:p>
            <a:pPr lvl="0" rtl="0">
              <a:spcBef>
                <a:spcPts val="0"/>
              </a:spcBef>
              <a:buNone/>
            </a:pPr>
            <a:r>
              <a:t/>
            </a:r>
            <a:endParaRPr/>
          </a:p>
          <a:p>
            <a:pPr lvl="0">
              <a:spcBef>
                <a:spcPts val="0"/>
              </a:spcBef>
              <a:buNone/>
            </a:pPr>
            <a:r>
              <a:rPr lang="en" sz="900">
                <a:solidFill>
                  <a:schemeClr val="dk1"/>
                </a:solidFill>
                <a:highlight>
                  <a:srgbClr val="FFF8ED"/>
                </a:highlight>
                <a:latin typeface="Verdana"/>
                <a:ea typeface="Verdana"/>
                <a:cs typeface="Verdana"/>
                <a:sym typeface="Verdana"/>
              </a:rPr>
              <a:t>git clone git://git.kernel.org/pub/scm/linux/kernel/git/stable/linux-stable.git</a:t>
            </a:r>
          </a:p>
          <a:p>
            <a:pPr lvl="0">
              <a:spcBef>
                <a:spcPts val="0"/>
              </a:spcBef>
              <a:buClr>
                <a:schemeClr val="dk1"/>
              </a:buClr>
              <a:buSzPct val="122222"/>
              <a:buFont typeface="Arial"/>
              <a:buNone/>
            </a:pPr>
            <a:r>
              <a:rPr lang="en" sz="900">
                <a:solidFill>
                  <a:schemeClr val="dk1"/>
                </a:solidFill>
                <a:highlight>
                  <a:srgbClr val="FFF8ED"/>
                </a:highlight>
                <a:latin typeface="Verdana"/>
                <a:ea typeface="Verdana"/>
                <a:cs typeface="Verdana"/>
                <a:sym typeface="Verdana"/>
              </a:rPr>
              <a:t>cd linux-stable</a:t>
            </a:r>
          </a:p>
          <a:p>
            <a:pPr lvl="0">
              <a:spcBef>
                <a:spcPts val="0"/>
              </a:spcBef>
              <a:buClr>
                <a:schemeClr val="dk1"/>
              </a:buClr>
              <a:buSzPct val="122222"/>
              <a:buFont typeface="Arial"/>
              <a:buNone/>
            </a:pPr>
            <a:r>
              <a:rPr lang="en" sz="900">
                <a:solidFill>
                  <a:schemeClr val="dk1"/>
                </a:solidFill>
                <a:highlight>
                  <a:srgbClr val="FFF8ED"/>
                </a:highlight>
                <a:latin typeface="Verdana"/>
                <a:ea typeface="Verdana"/>
                <a:cs typeface="Verdana"/>
                <a:sym typeface="Verdana"/>
              </a:rPr>
              <a:t>git tag -l | less</a:t>
            </a:r>
          </a:p>
          <a:p>
            <a:pPr lvl="0">
              <a:spcBef>
                <a:spcPts val="0"/>
              </a:spcBef>
              <a:buClr>
                <a:schemeClr val="dk1"/>
              </a:buClr>
              <a:buSzPct val="122222"/>
              <a:buFont typeface="Arial"/>
              <a:buNone/>
            </a:pPr>
            <a:r>
              <a:rPr lang="en" sz="900">
                <a:solidFill>
                  <a:schemeClr val="dk1"/>
                </a:solidFill>
                <a:highlight>
                  <a:srgbClr val="FFF8ED"/>
                </a:highlight>
                <a:latin typeface="Verdana"/>
                <a:ea typeface="Verdana"/>
                <a:cs typeface="Verdana"/>
                <a:sym typeface="Verdana"/>
              </a:rPr>
              <a:t>git checkout -b stable tag</a:t>
            </a:r>
          </a:p>
          <a:p>
            <a:pPr lvl="0" rtl="0">
              <a:spcBef>
                <a:spcPts val="0"/>
              </a:spcBef>
              <a:buNone/>
            </a:pPr>
            <a:r>
              <a:t/>
            </a:r>
            <a:endParaRPr sz="900">
              <a:solidFill>
                <a:schemeClr val="dk1"/>
              </a:solidFill>
              <a:highlight>
                <a:srgbClr val="FFF8ED"/>
              </a:highlight>
              <a:latin typeface="Verdana"/>
              <a:ea typeface="Verdana"/>
              <a:cs typeface="Verdana"/>
              <a:sym typeface="Verdana"/>
            </a:endParaRPr>
          </a:p>
          <a:p>
            <a:pPr lvl="0" rtl="0">
              <a:spcBef>
                <a:spcPts val="0"/>
              </a:spcBef>
              <a:buNone/>
            </a:pPr>
            <a:r>
              <a:t/>
            </a:r>
            <a:endParaRPr/>
          </a:p>
        </p:txBody>
      </p:sp>
      <p:sp>
        <p:nvSpPr>
          <p:cNvPr id="158" name="Shape 158"/>
          <p:cNvSpPr txBox="1"/>
          <p:nvPr/>
        </p:nvSpPr>
        <p:spPr>
          <a:xfrm>
            <a:off x="108000" y="1431875"/>
            <a:ext cx="4945500" cy="853800"/>
          </a:xfrm>
          <a:prstGeom prst="rect">
            <a:avLst/>
          </a:prstGeom>
          <a:noFill/>
          <a:ln>
            <a:noFill/>
          </a:ln>
        </p:spPr>
        <p:txBody>
          <a:bodyPr anchorCtr="0" anchor="t" bIns="91425" lIns="91425" rIns="91425" tIns="91425">
            <a:noAutofit/>
          </a:bodyPr>
          <a:lstStyle/>
          <a:p>
            <a:pPr lvl="0" rtl="0">
              <a:spcBef>
                <a:spcPts val="0"/>
              </a:spcBef>
              <a:buNone/>
            </a:pPr>
            <a:r>
              <a:rPr lang="en" sz="2400" u="sng"/>
              <a:t>Were to Get the Kernel Source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64" name="Shape 164"/>
          <p:cNvSpPr/>
          <p:nvPr/>
        </p:nvSpPr>
        <p:spPr>
          <a:xfrm flipH="1">
            <a:off x="4064150" y="341525"/>
            <a:ext cx="867600" cy="587400"/>
          </a:xfrm>
          <a:prstGeom prst="rect">
            <a:avLst/>
          </a:prstGeom>
          <a:solidFill>
            <a:srgbClr val="F67031"/>
          </a:solidFill>
          <a:ln>
            <a:noFill/>
          </a:ln>
        </p:spPr>
        <p:txBody>
          <a:bodyPr anchorCtr="0" anchor="ctr" bIns="91425" lIns="91425" rIns="91425" tIns="91425">
            <a:noAutofit/>
          </a:bodyPr>
          <a:lstStyle/>
          <a:p>
            <a:pPr lvl="0" rtl="0">
              <a:spcBef>
                <a:spcPts val="0"/>
              </a:spcBef>
              <a:buNone/>
            </a:pPr>
            <a:r>
              <a:t/>
            </a:r>
            <a:endParaRPr/>
          </a:p>
        </p:txBody>
      </p:sp>
      <p:sp>
        <p:nvSpPr>
          <p:cNvPr id="165" name="Shape 165"/>
          <p:cNvSpPr txBox="1"/>
          <p:nvPr/>
        </p:nvSpPr>
        <p:spPr>
          <a:xfrm>
            <a:off x="1446325" y="163925"/>
            <a:ext cx="5630400" cy="8538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FFFFFF"/>
                </a:solidFill>
              </a:rPr>
              <a:t>Collect any Patches you wish to apply to the kernel</a:t>
            </a:r>
          </a:p>
        </p:txBody>
      </p:sp>
      <p:sp>
        <p:nvSpPr>
          <p:cNvPr id="166" name="Shape 166"/>
          <p:cNvSpPr txBox="1"/>
          <p:nvPr/>
        </p:nvSpPr>
        <p:spPr>
          <a:xfrm>
            <a:off x="108000" y="1521475"/>
            <a:ext cx="7123500" cy="1727400"/>
          </a:xfrm>
          <a:prstGeom prst="rect">
            <a:avLst/>
          </a:prstGeom>
          <a:noFill/>
          <a:ln>
            <a:noFill/>
          </a:ln>
        </p:spPr>
        <p:txBody>
          <a:bodyPr anchorCtr="0" anchor="t" bIns="91425" lIns="91425" rIns="91425" tIns="91425">
            <a:noAutofit/>
          </a:bodyPr>
          <a:lstStyle/>
          <a:p>
            <a:pPr lvl="0">
              <a:spcBef>
                <a:spcPts val="0"/>
              </a:spcBef>
              <a:buNone/>
            </a:pPr>
            <a:r>
              <a:rPr lang="en" sz="2400"/>
              <a:t>Boost system Performance</a:t>
            </a:r>
          </a:p>
          <a:p>
            <a:pPr lvl="0">
              <a:spcBef>
                <a:spcPts val="0"/>
              </a:spcBef>
              <a:buNone/>
            </a:pPr>
            <a:r>
              <a:rPr lang="en" u="sng">
                <a:solidFill>
                  <a:schemeClr val="hlink"/>
                </a:solidFill>
                <a:hlinkClick r:id="rId3"/>
              </a:rPr>
              <a:t>BFS (Brain Fuck Scheduler)</a:t>
            </a:r>
          </a:p>
          <a:p>
            <a:pPr lvl="0">
              <a:spcBef>
                <a:spcPts val="0"/>
              </a:spcBef>
              <a:buNone/>
            </a:pPr>
            <a:r>
              <a:rPr lang="en"/>
              <a:t>Available from:</a:t>
            </a:r>
          </a:p>
          <a:p>
            <a:pPr lvl="0">
              <a:spcBef>
                <a:spcPts val="0"/>
              </a:spcBef>
              <a:buNone/>
            </a:pPr>
            <a:r>
              <a:rPr lang="en" u="sng">
                <a:solidFill>
                  <a:schemeClr val="hlink"/>
                </a:solidFill>
                <a:hlinkClick r:id="rId4"/>
              </a:rPr>
              <a:t>http://ck.kolivas.org/patches/bfs/4.0/4.8/4.8-sched-bfs-512.patch</a:t>
            </a:r>
          </a:p>
          <a:p>
            <a:pPr lvl="0" rtl="0">
              <a:spcBef>
                <a:spcPts val="0"/>
              </a:spcBef>
              <a:buNone/>
            </a:pPr>
            <a:r>
              <a:rPr lang="en"/>
              <a:t>This is an alternative CPU scheduler that has proven to significantly increase system performance on the majority of system configurations.  </a:t>
            </a:r>
          </a:p>
        </p:txBody>
      </p:sp>
      <p:sp>
        <p:nvSpPr>
          <p:cNvPr id="167" name="Shape 167"/>
          <p:cNvSpPr txBox="1"/>
          <p:nvPr/>
        </p:nvSpPr>
        <p:spPr>
          <a:xfrm>
            <a:off x="108000" y="3203675"/>
            <a:ext cx="8606100" cy="1672200"/>
          </a:xfrm>
          <a:prstGeom prst="rect">
            <a:avLst/>
          </a:prstGeom>
          <a:noFill/>
          <a:ln>
            <a:noFill/>
          </a:ln>
        </p:spPr>
        <p:txBody>
          <a:bodyPr anchorCtr="0" anchor="t" bIns="91425" lIns="91425" rIns="91425" tIns="91425">
            <a:noAutofit/>
          </a:bodyPr>
          <a:lstStyle/>
          <a:p>
            <a:pPr lvl="0">
              <a:spcBef>
                <a:spcPts val="0"/>
              </a:spcBef>
              <a:buNone/>
            </a:pPr>
            <a:r>
              <a:rPr lang="en" sz="2400"/>
              <a:t>Beef Up Security</a:t>
            </a:r>
          </a:p>
          <a:p>
            <a:pPr lvl="0">
              <a:spcBef>
                <a:spcPts val="0"/>
              </a:spcBef>
              <a:buNone/>
            </a:pPr>
            <a:r>
              <a:rPr lang="en" u="sng">
                <a:solidFill>
                  <a:schemeClr val="hlink"/>
                </a:solidFill>
                <a:hlinkClick r:id="rId5"/>
              </a:rPr>
              <a:t>GRsecurity</a:t>
            </a:r>
          </a:p>
          <a:p>
            <a:pPr lvl="0">
              <a:spcBef>
                <a:spcPts val="0"/>
              </a:spcBef>
              <a:buNone/>
            </a:pPr>
            <a:r>
              <a:rPr lang="en"/>
              <a:t>Is no-longer free to the public </a:t>
            </a:r>
            <a:r>
              <a:rPr lang="en" u="sng">
                <a:solidFill>
                  <a:schemeClr val="hlink"/>
                </a:solidFill>
                <a:hlinkClick r:id="rId6"/>
              </a:rPr>
              <a:t>Read more here and be outraged!</a:t>
            </a:r>
            <a:r>
              <a:rPr lang="en"/>
              <a:t> </a:t>
            </a:r>
          </a:p>
          <a:p>
            <a:pPr lvl="0">
              <a:spcBef>
                <a:spcPts val="0"/>
              </a:spcBef>
              <a:buNone/>
            </a:pPr>
            <a:r>
              <a:rPr lang="en"/>
              <a:t>Scaled back patches legally available from: </a:t>
            </a:r>
            <a:r>
              <a:rPr lang="en" u="sng">
                <a:solidFill>
                  <a:schemeClr val="hlink"/>
                </a:solidFill>
                <a:hlinkClick r:id="rId7"/>
              </a:rPr>
              <a:t>https://grsecurity.net/download.php</a:t>
            </a:r>
          </a:p>
          <a:p>
            <a:pPr lvl="0">
              <a:spcBef>
                <a:spcPts val="0"/>
              </a:spcBef>
              <a:buNone/>
            </a:pPr>
            <a:r>
              <a:rPr lang="en"/>
              <a:t>Archived patches of questionable integrity available from: </a:t>
            </a:r>
            <a:r>
              <a:rPr lang="en" u="sng">
                <a:solidFill>
                  <a:schemeClr val="hlink"/>
                </a:solidFill>
                <a:hlinkClick r:id="rId8"/>
              </a:rPr>
              <a:t>http://mirrors.muarf.org/grsecurity/stable/</a:t>
            </a:r>
          </a:p>
          <a:p>
            <a:pPr lvl="0" rtl="0">
              <a:spcBef>
                <a:spcPts val="0"/>
              </a:spcBef>
              <a:buNone/>
            </a:pPr>
            <a:r>
              <a:rPr lang="en"/>
              <a:t>Please support open source software creators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73" name="Shape 173"/>
          <p:cNvSpPr/>
          <p:nvPr/>
        </p:nvSpPr>
        <p:spPr>
          <a:xfrm flipH="1">
            <a:off x="4064150" y="341525"/>
            <a:ext cx="867600" cy="587400"/>
          </a:xfrm>
          <a:prstGeom prst="rect">
            <a:avLst/>
          </a:prstGeom>
          <a:solidFill>
            <a:srgbClr val="F67031"/>
          </a:solidFill>
          <a:ln>
            <a:noFill/>
          </a:ln>
        </p:spPr>
        <p:txBody>
          <a:bodyPr anchorCtr="0" anchor="ctr" bIns="91425" lIns="91425" rIns="91425" tIns="91425">
            <a:noAutofit/>
          </a:bodyPr>
          <a:lstStyle/>
          <a:p>
            <a:pPr lvl="0" rtl="0">
              <a:spcBef>
                <a:spcPts val="0"/>
              </a:spcBef>
              <a:buNone/>
            </a:pPr>
            <a:r>
              <a:t/>
            </a:r>
            <a:endParaRPr/>
          </a:p>
        </p:txBody>
      </p:sp>
      <p:sp>
        <p:nvSpPr>
          <p:cNvPr id="174" name="Shape 174"/>
          <p:cNvSpPr txBox="1"/>
          <p:nvPr/>
        </p:nvSpPr>
        <p:spPr>
          <a:xfrm>
            <a:off x="834600" y="163925"/>
            <a:ext cx="6783600" cy="853800"/>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rgbClr val="FFFFFF"/>
                </a:solidFill>
              </a:rPr>
              <a:t>Grab a copy of your current system config and do some setup</a:t>
            </a:r>
            <a:r>
              <a:rPr lang="en" sz="2400">
                <a:solidFill>
                  <a:srgbClr val="FFFFFF"/>
                </a:solidFill>
              </a:rPr>
              <a:t> </a:t>
            </a:r>
          </a:p>
        </p:txBody>
      </p:sp>
      <p:sp>
        <p:nvSpPr>
          <p:cNvPr id="175" name="Shape 175"/>
          <p:cNvSpPr txBox="1"/>
          <p:nvPr/>
        </p:nvSpPr>
        <p:spPr>
          <a:xfrm>
            <a:off x="108000" y="1521475"/>
            <a:ext cx="7123500" cy="36921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Install </a:t>
            </a:r>
            <a:r>
              <a:rPr lang="en"/>
              <a:t>dependencies</a:t>
            </a:r>
            <a:r>
              <a:rPr lang="en"/>
              <a:t> for compilation</a:t>
            </a:r>
          </a:p>
          <a:p>
            <a:pPr indent="-228600" lvl="1" marL="914400" rtl="0">
              <a:spcBef>
                <a:spcPts val="0"/>
              </a:spcBef>
              <a:buChar char="○"/>
            </a:pPr>
            <a:r>
              <a:rPr lang="en" sz="1000">
                <a:solidFill>
                  <a:srgbClr val="333333"/>
                </a:solidFill>
                <a:highlight>
                  <a:srgbClr val="FFFFFF"/>
                </a:highlight>
                <a:latin typeface="Roboto"/>
                <a:ea typeface="Roboto"/>
                <a:cs typeface="Roboto"/>
                <a:sym typeface="Roboto"/>
              </a:rPr>
              <a:t>sudo apt-get install build-essential kernel-package libncurses5-dev bzip2 fakeroot</a:t>
            </a:r>
          </a:p>
          <a:p>
            <a:pPr lvl="0" rtl="0">
              <a:spcBef>
                <a:spcPts val="0"/>
              </a:spcBef>
              <a:buNone/>
            </a:pPr>
            <a:r>
              <a:t/>
            </a:r>
            <a:endParaRPr/>
          </a:p>
          <a:p>
            <a:pPr indent="-228600" lvl="0" marL="457200">
              <a:spcBef>
                <a:spcPts val="0"/>
              </a:spcBef>
              <a:buChar char="●"/>
            </a:pPr>
            <a:r>
              <a:rPr lang="en"/>
              <a:t>Create a new </a:t>
            </a:r>
            <a:r>
              <a:rPr lang="en"/>
              <a:t>working</a:t>
            </a:r>
            <a:r>
              <a:rPr lang="en"/>
              <a:t> directory to put all of your kernel files into. </a:t>
            </a:r>
          </a:p>
          <a:p>
            <a:pPr indent="-228600" lvl="0" marL="457200" rtl="0">
              <a:spcBef>
                <a:spcPts val="0"/>
              </a:spcBef>
              <a:buChar char="●"/>
            </a:pPr>
            <a:r>
              <a:rPr lang="en"/>
              <a:t>Your config files are located in your /boot directory. Copy a config to your new </a:t>
            </a:r>
            <a:r>
              <a:rPr lang="en"/>
              <a:t>working</a:t>
            </a:r>
            <a:r>
              <a:rPr lang="en"/>
              <a:t> directory.</a:t>
            </a:r>
          </a:p>
          <a:p>
            <a:pPr indent="-228600" lvl="0" marL="457200" rtl="0">
              <a:spcBef>
                <a:spcPts val="0"/>
              </a:spcBef>
              <a:buChar char="●"/>
            </a:pPr>
            <a:r>
              <a:rPr lang="en"/>
              <a:t>Copy your kernel source and patches into this folder as well</a:t>
            </a:r>
          </a:p>
          <a:p>
            <a:pPr indent="-228600" lvl="0" marL="457200" rtl="0">
              <a:spcBef>
                <a:spcPts val="0"/>
              </a:spcBef>
              <a:buChar char="●"/>
            </a:pPr>
            <a:r>
              <a:rPr lang="en"/>
              <a:t>Untar your linux source </a:t>
            </a:r>
          </a:p>
          <a:p>
            <a:pPr indent="-228600" lvl="1" marL="914400" rtl="0">
              <a:spcBef>
                <a:spcPts val="0"/>
              </a:spcBef>
              <a:buChar char="○"/>
            </a:pPr>
            <a:r>
              <a:rPr lang="en"/>
              <a:t>Tar -xvf *name of file* </a:t>
            </a:r>
          </a:p>
          <a:p>
            <a:pPr indent="0" lvl="0" marL="0" rtl="0">
              <a:spcBef>
                <a:spcPts val="0"/>
              </a:spcBef>
              <a:buNone/>
            </a:pPr>
            <a:r>
              <a:t/>
            </a:r>
            <a:endParaRPr/>
          </a:p>
          <a:p>
            <a:pPr indent="-228600" lvl="0" marL="457200" rtl="0">
              <a:spcBef>
                <a:spcPts val="0"/>
              </a:spcBef>
              <a:buChar char="●"/>
            </a:pPr>
            <a:r>
              <a:rPr lang="en"/>
              <a:t>Make a symbolic link called linux that point to you untarred source directory.</a:t>
            </a:r>
          </a:p>
          <a:p>
            <a:pPr indent="-228600" lvl="1" marL="914400" rtl="0">
              <a:spcBef>
                <a:spcPts val="0"/>
              </a:spcBef>
              <a:buChar char="○"/>
            </a:pPr>
            <a:r>
              <a:rPr lang="en"/>
              <a:t> l</a:t>
            </a:r>
            <a:r>
              <a:rPr lang="en"/>
              <a:t>n -s *name of directory* linux</a:t>
            </a:r>
          </a:p>
          <a:p>
            <a:pPr indent="0" lvl="0" marL="0" rtl="0">
              <a:spcBef>
                <a:spcPts val="0"/>
              </a:spcBef>
              <a:buNone/>
            </a:pPr>
            <a:r>
              <a:t/>
            </a:r>
            <a:endParaRPr/>
          </a:p>
          <a:p>
            <a:pPr indent="0" lvl="0" marL="0" rt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