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Nuni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NunitoSans-regular.fntdata"/><Relationship Id="rId11" Type="http://schemas.openxmlformats.org/officeDocument/2006/relationships/slide" Target="slides/slide7.xml"/><Relationship Id="rId22" Type="http://schemas.openxmlformats.org/officeDocument/2006/relationships/font" Target="fonts/NunitoSans-italic.fntdata"/><Relationship Id="rId10" Type="http://schemas.openxmlformats.org/officeDocument/2006/relationships/slide" Target="slides/slide6.xml"/><Relationship Id="rId21" Type="http://schemas.openxmlformats.org/officeDocument/2006/relationships/font" Target="fonts/Nunito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Nunito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tftime.org/ctf/1/" TargetMode="External"/><Relationship Id="rId3" Type="http://schemas.openxmlformats.org/officeDocument/2006/relationships/hyperlink" Target="http://ctftime.org/ctf/2/" TargetMode="External"/><Relationship Id="rId4" Type="http://schemas.openxmlformats.org/officeDocument/2006/relationships/hyperlink" Target="http://ctftime.org/ctf/5/"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Write up on event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800"/>
              </a:spcAft>
              <a:buClr>
                <a:schemeClr val="dk1"/>
              </a:buClr>
              <a:buSzPct val="91666"/>
              <a:buFont typeface="Arial"/>
              <a:buNone/>
            </a:pPr>
            <a:r>
              <a:rPr b="1" i="1" lang="en" sz="1200">
                <a:solidFill>
                  <a:srgbClr val="555555"/>
                </a:solidFill>
                <a:highlight>
                  <a:srgbClr val="FFFFFF"/>
                </a:highlight>
                <a:latin typeface="Verdana"/>
                <a:ea typeface="Verdana"/>
                <a:cs typeface="Verdana"/>
                <a:sym typeface="Verdana"/>
              </a:rPr>
              <a:t>Capture the Flag (CTF) is a special kind of information security competitions.</a:t>
            </a:r>
          </a:p>
          <a:p>
            <a:pPr lvl="0" rtl="0">
              <a:lnSpc>
                <a:spcPct val="150000"/>
              </a:lnSpc>
              <a:spcBef>
                <a:spcPts val="0"/>
              </a:spcBef>
              <a:spcAft>
                <a:spcPts val="800"/>
              </a:spcAft>
              <a:buClr>
                <a:schemeClr val="dk1"/>
              </a:buClr>
              <a:buSzPct val="91666"/>
              <a:buFont typeface="Arial"/>
              <a:buNone/>
            </a:pPr>
            <a:r>
              <a:rPr b="1" i="1" lang="en" sz="1200">
                <a:solidFill>
                  <a:srgbClr val="555555"/>
                </a:solidFill>
                <a:highlight>
                  <a:srgbClr val="FFFFFF"/>
                </a:highlight>
                <a:latin typeface="Verdana"/>
                <a:ea typeface="Verdana"/>
                <a:cs typeface="Verdana"/>
                <a:sym typeface="Verdana"/>
              </a:rPr>
              <a:t>There are three common types of CTFs:</a:t>
            </a:r>
          </a:p>
          <a:p>
            <a:pPr indent="-285750" lvl="0" marL="660400" rtl="0">
              <a:lnSpc>
                <a:spcPct val="166666"/>
              </a:lnSpc>
              <a:spcBef>
                <a:spcPts val="0"/>
              </a:spcBef>
              <a:spcAft>
                <a:spcPts val="800"/>
              </a:spcAft>
              <a:buClr>
                <a:srgbClr val="555555"/>
              </a:buClr>
              <a:buSzPct val="100000"/>
              <a:buFont typeface="Verdana"/>
            </a:pPr>
            <a:r>
              <a:rPr b="1" i="1" lang="en" sz="900">
                <a:solidFill>
                  <a:srgbClr val="555555"/>
                </a:solidFill>
                <a:highlight>
                  <a:srgbClr val="FFFFFF"/>
                </a:highlight>
                <a:latin typeface="Verdana"/>
                <a:ea typeface="Verdana"/>
                <a:cs typeface="Verdana"/>
                <a:sym typeface="Verdana"/>
              </a:rPr>
              <a:t>Jeopardy</a:t>
            </a:r>
          </a:p>
          <a:p>
            <a:pPr indent="-285750" lvl="0" marL="660400" rtl="0">
              <a:lnSpc>
                <a:spcPct val="166666"/>
              </a:lnSpc>
              <a:spcBef>
                <a:spcPts val="0"/>
              </a:spcBef>
              <a:spcAft>
                <a:spcPts val="800"/>
              </a:spcAft>
              <a:buClr>
                <a:srgbClr val="555555"/>
              </a:buClr>
              <a:buSzPct val="100000"/>
              <a:buFont typeface="Verdana"/>
            </a:pPr>
            <a:r>
              <a:rPr b="1" i="1" lang="en" sz="900">
                <a:solidFill>
                  <a:srgbClr val="555555"/>
                </a:solidFill>
                <a:highlight>
                  <a:srgbClr val="FFFFFF"/>
                </a:highlight>
                <a:latin typeface="Verdana"/>
                <a:ea typeface="Verdana"/>
                <a:cs typeface="Verdana"/>
                <a:sym typeface="Verdana"/>
              </a:rPr>
              <a:t>Attack-Defence</a:t>
            </a:r>
          </a:p>
          <a:p>
            <a:pPr indent="-285750" lvl="0" marL="660400" rtl="0">
              <a:lnSpc>
                <a:spcPct val="166666"/>
              </a:lnSpc>
              <a:spcBef>
                <a:spcPts val="0"/>
              </a:spcBef>
              <a:spcAft>
                <a:spcPts val="800"/>
              </a:spcAft>
              <a:buClr>
                <a:srgbClr val="555555"/>
              </a:buClr>
              <a:buSzPct val="100000"/>
              <a:buFont typeface="Verdana"/>
            </a:pPr>
            <a:r>
              <a:rPr b="1" i="1" lang="en" sz="900">
                <a:solidFill>
                  <a:srgbClr val="555555"/>
                </a:solidFill>
                <a:highlight>
                  <a:srgbClr val="FFFFFF"/>
                </a:highlight>
                <a:latin typeface="Verdana"/>
                <a:ea typeface="Verdana"/>
                <a:cs typeface="Verdana"/>
                <a:sym typeface="Verdana"/>
              </a:rPr>
              <a:t>mixed</a:t>
            </a:r>
          </a:p>
          <a:p>
            <a:pPr indent="-69850" lvl="0" marL="12700" marR="12700" rtl="0">
              <a:lnSpc>
                <a:spcPct val="150000"/>
              </a:lnSpc>
              <a:spcBef>
                <a:spcPts val="100"/>
              </a:spcBef>
              <a:spcAft>
                <a:spcPts val="900"/>
              </a:spcAft>
              <a:buClr>
                <a:schemeClr val="dk1"/>
              </a:buClr>
              <a:buSzPct val="91666"/>
              <a:buFont typeface="Arial"/>
              <a:buNone/>
            </a:pPr>
            <a:r>
              <a:rPr b="1" lang="en" sz="1200">
                <a:solidFill>
                  <a:srgbClr val="555555"/>
                </a:solidFill>
                <a:highlight>
                  <a:srgbClr val="FFFFFF"/>
                </a:highlight>
                <a:latin typeface="Verdana"/>
                <a:ea typeface="Verdana"/>
                <a:cs typeface="Verdana"/>
                <a:sym typeface="Verdana"/>
              </a:rPr>
              <a:t>Jeopardy-style CTFs</a:t>
            </a:r>
            <a:r>
              <a:rPr lang="en" sz="1200">
                <a:solidFill>
                  <a:srgbClr val="555555"/>
                </a:solidFill>
                <a:highlight>
                  <a:srgbClr val="FFFFFF"/>
                </a:highlight>
                <a:latin typeface="Verdana"/>
                <a:ea typeface="Verdana"/>
                <a:cs typeface="Verdana"/>
                <a:sym typeface="Verdana"/>
              </a:rPr>
              <a:t> has a couple of questions (tasks) in range of categories. For example, Web, Forensic, Crypto, Binary or something else. Team can gain some points for every solved task. More points for more complicated tasks usually. The next task in chain can be opened only after some team solve previous task. Then the game time is over sum of points shows you a CTF winner. Famous example of such CTF is </a:t>
            </a:r>
            <a:r>
              <a:rPr lang="en" sz="1200">
                <a:solidFill>
                  <a:srgbClr val="C80A00"/>
                </a:solidFill>
                <a:highlight>
                  <a:srgbClr val="FFFFFF"/>
                </a:highlight>
                <a:latin typeface="Verdana"/>
                <a:ea typeface="Verdana"/>
                <a:cs typeface="Verdana"/>
                <a:sym typeface="Verdana"/>
                <a:hlinkClick r:id="rId2"/>
              </a:rPr>
              <a:t>Defcon CTF quals</a:t>
            </a:r>
            <a:r>
              <a:rPr lang="en" sz="1200">
                <a:solidFill>
                  <a:srgbClr val="555555"/>
                </a:solidFill>
                <a:highlight>
                  <a:srgbClr val="FFFFFF"/>
                </a:highlight>
                <a:latin typeface="Verdana"/>
                <a:ea typeface="Verdana"/>
                <a:cs typeface="Verdana"/>
                <a:sym typeface="Verdana"/>
              </a:rPr>
              <a:t>.</a:t>
            </a:r>
          </a:p>
          <a:p>
            <a:pPr indent="-69850" lvl="0" marL="12700" marR="12700" rtl="0">
              <a:lnSpc>
                <a:spcPct val="150000"/>
              </a:lnSpc>
              <a:spcBef>
                <a:spcPts val="100"/>
              </a:spcBef>
              <a:spcAft>
                <a:spcPts val="900"/>
              </a:spcAft>
              <a:buClr>
                <a:schemeClr val="dk1"/>
              </a:buClr>
              <a:buSzPct val="91666"/>
              <a:buFont typeface="Arial"/>
              <a:buNone/>
            </a:pPr>
            <a:r>
              <a:rPr lang="en" sz="1200">
                <a:solidFill>
                  <a:srgbClr val="555555"/>
                </a:solidFill>
                <a:highlight>
                  <a:srgbClr val="FFFFFF"/>
                </a:highlight>
                <a:latin typeface="Verdana"/>
                <a:ea typeface="Verdana"/>
                <a:cs typeface="Verdana"/>
                <a:sym typeface="Verdana"/>
              </a:rPr>
              <a:t>Well, </a:t>
            </a:r>
            <a:r>
              <a:rPr b="1" lang="en" sz="1200">
                <a:solidFill>
                  <a:srgbClr val="555555"/>
                </a:solidFill>
                <a:highlight>
                  <a:srgbClr val="FFFFFF"/>
                </a:highlight>
                <a:latin typeface="Verdana"/>
                <a:ea typeface="Verdana"/>
                <a:cs typeface="Verdana"/>
                <a:sym typeface="Verdana"/>
              </a:rPr>
              <a:t>attack-defence</a:t>
            </a:r>
            <a:r>
              <a:rPr lang="en" sz="1200">
                <a:solidFill>
                  <a:srgbClr val="555555"/>
                </a:solidFill>
                <a:highlight>
                  <a:srgbClr val="FFFFFF"/>
                </a:highlight>
                <a:latin typeface="Verdana"/>
                <a:ea typeface="Verdana"/>
                <a:cs typeface="Verdana"/>
                <a:sym typeface="Verdana"/>
              </a:rPr>
              <a:t> is another interesting kind of competitions. Here every team has own network(or only one host) with vulnerable services. Your team has time for patching your services and developing exploits usually. So, then organizers connects participants of competition and the wargame starts! You should protect own services for defence points and hack opponents for attack points. Historically this is a first type of CTFs, everybody knows about </a:t>
            </a:r>
            <a:r>
              <a:rPr lang="en" sz="1200">
                <a:solidFill>
                  <a:srgbClr val="C80A00"/>
                </a:solidFill>
                <a:highlight>
                  <a:srgbClr val="FFFFFF"/>
                </a:highlight>
                <a:latin typeface="Verdana"/>
                <a:ea typeface="Verdana"/>
                <a:cs typeface="Verdana"/>
                <a:sym typeface="Verdana"/>
                <a:hlinkClick r:id="rId3"/>
              </a:rPr>
              <a:t>DEF CON CTF</a:t>
            </a:r>
            <a:r>
              <a:rPr lang="en" sz="1200">
                <a:solidFill>
                  <a:srgbClr val="555555"/>
                </a:solidFill>
                <a:highlight>
                  <a:srgbClr val="FFFFFF"/>
                </a:highlight>
                <a:latin typeface="Verdana"/>
                <a:ea typeface="Verdana"/>
                <a:cs typeface="Verdana"/>
                <a:sym typeface="Verdana"/>
              </a:rPr>
              <a:t> – something like a World Cup of all other competitions.</a:t>
            </a:r>
          </a:p>
          <a:p>
            <a:pPr indent="-69850" lvl="0" marL="12700" marR="12700" rtl="0">
              <a:lnSpc>
                <a:spcPct val="150000"/>
              </a:lnSpc>
              <a:spcBef>
                <a:spcPts val="100"/>
              </a:spcBef>
              <a:spcAft>
                <a:spcPts val="900"/>
              </a:spcAft>
              <a:buClr>
                <a:schemeClr val="dk1"/>
              </a:buClr>
              <a:buSzPct val="91666"/>
              <a:buFont typeface="Arial"/>
              <a:buNone/>
            </a:pPr>
            <a:r>
              <a:rPr lang="en" sz="1200">
                <a:solidFill>
                  <a:srgbClr val="555555"/>
                </a:solidFill>
                <a:highlight>
                  <a:srgbClr val="FFFFFF"/>
                </a:highlight>
                <a:latin typeface="Verdana"/>
                <a:ea typeface="Verdana"/>
                <a:cs typeface="Verdana"/>
                <a:sym typeface="Verdana"/>
              </a:rPr>
              <a:t>Mixed competitions may vary possible formats. It may be something like wargame with special time for task-based elements (like </a:t>
            </a:r>
            <a:r>
              <a:rPr lang="en" sz="1200">
                <a:solidFill>
                  <a:srgbClr val="C80A00"/>
                </a:solidFill>
                <a:highlight>
                  <a:srgbClr val="FFFFFF"/>
                </a:highlight>
                <a:latin typeface="Verdana"/>
                <a:ea typeface="Verdana"/>
                <a:cs typeface="Verdana"/>
                <a:sym typeface="Verdana"/>
                <a:hlinkClick r:id="rId4"/>
              </a:rPr>
              <a:t>UCSB iCTF</a:t>
            </a:r>
            <a:r>
              <a:rPr lang="en" sz="1200">
                <a:solidFill>
                  <a:srgbClr val="555555"/>
                </a:solidFill>
                <a:highlight>
                  <a:srgbClr val="FFFFFF"/>
                </a:highlight>
                <a:latin typeface="Verdana"/>
                <a:ea typeface="Verdana"/>
                <a:cs typeface="Verdana"/>
                <a:sym typeface="Verdana"/>
              </a:rPr>
              <a:t>).</a:t>
            </a:r>
          </a:p>
          <a:p>
            <a:pPr lvl="0" rtl="0">
              <a:lnSpc>
                <a:spcPct val="150000"/>
              </a:lnSpc>
              <a:spcBef>
                <a:spcPts val="0"/>
              </a:spcBef>
              <a:spcAft>
                <a:spcPts val="800"/>
              </a:spcAft>
              <a:buClr>
                <a:schemeClr val="dk1"/>
              </a:buClr>
              <a:buSzPct val="91666"/>
              <a:buFont typeface="Arial"/>
              <a:buNone/>
            </a:pPr>
            <a:r>
              <a:rPr lang="en" sz="1200">
                <a:solidFill>
                  <a:srgbClr val="555555"/>
                </a:solidFill>
                <a:highlight>
                  <a:srgbClr val="FFFFFF"/>
                </a:highlight>
                <a:latin typeface="Verdana"/>
                <a:ea typeface="Verdana"/>
                <a:cs typeface="Verdana"/>
                <a:sym typeface="Verdana"/>
              </a:rPr>
              <a:t>CTF games often touch on many other aspects of information security: </a:t>
            </a:r>
            <a:r>
              <a:rPr b="1" lang="en" sz="1200">
                <a:solidFill>
                  <a:srgbClr val="555555"/>
                </a:solidFill>
                <a:highlight>
                  <a:srgbClr val="FFFFFF"/>
                </a:highlight>
                <a:latin typeface="Verdana"/>
                <a:ea typeface="Verdana"/>
                <a:cs typeface="Verdana"/>
                <a:sym typeface="Verdana"/>
              </a:rPr>
              <a:t>cryptography, stenography, binary analysis, reverse engineering, mobile security</a:t>
            </a:r>
            <a:r>
              <a:rPr lang="en" sz="1200">
                <a:solidFill>
                  <a:srgbClr val="555555"/>
                </a:solidFill>
                <a:highlight>
                  <a:srgbClr val="FFFFFF"/>
                </a:highlight>
                <a:latin typeface="Verdana"/>
                <a:ea typeface="Verdana"/>
                <a:cs typeface="Verdana"/>
                <a:sym typeface="Verdana"/>
              </a:rPr>
              <a:t> and others. Good teams generally have strong skills and experience in all these issues.</a:t>
            </a:r>
          </a:p>
          <a:p>
            <a:pPr lvl="0" rtl="0">
              <a:lnSpc>
                <a:spcPct val="150000"/>
              </a:lnSpc>
              <a:spcBef>
                <a:spcPts val="0"/>
              </a:spcBef>
              <a:spcAft>
                <a:spcPts val="800"/>
              </a:spcAft>
              <a:buClr>
                <a:schemeClr val="dk1"/>
              </a:buClr>
              <a:buSzPct val="91666"/>
              <a:buFont typeface="Arial"/>
              <a:buNone/>
            </a:pPr>
            <a:r>
              <a:rPr lang="en" sz="1200">
                <a:solidFill>
                  <a:srgbClr val="555555"/>
                </a:solidFill>
                <a:highlight>
                  <a:srgbClr val="FFFFFF"/>
                </a:highlight>
                <a:latin typeface="Verdana"/>
                <a:ea typeface="Verdana"/>
                <a:cs typeface="Verdana"/>
                <a:sym typeface="Verdana"/>
              </a:rPr>
              <a:t>HackBama’s CTF game incorporates all three types. Competitors will be given pieces of hardware which they must put together to form a computer. Then which create an operating system and stand up communication/networking to connect it to the battleground. Where the competitors try to control and take over simulated computers.</a:t>
            </a:r>
          </a:p>
          <a:p>
            <a:pPr lvl="0">
              <a:spcBef>
                <a:spcPts val="0"/>
              </a:spcBef>
              <a:buNone/>
            </a:pPr>
            <a:r>
              <a:rPr b="1" lang="en" sz="1000">
                <a:solidFill>
                  <a:srgbClr val="555555"/>
                </a:solidFill>
                <a:highlight>
                  <a:srgbClr val="FFFFFF"/>
                </a:highlight>
                <a:latin typeface="Verdana"/>
                <a:ea typeface="Verdana"/>
                <a:cs typeface="Verdana"/>
                <a:sym typeface="Verdana"/>
              </a:rPr>
              <a:t>You’ll then begin in the virtual battlegrounds.</a:t>
            </a:r>
          </a:p>
          <a:p>
            <a:pPr lvl="0" rtl="0">
              <a:lnSpc>
                <a:spcPct val="150000"/>
              </a:lnSpc>
              <a:spcBef>
                <a:spcPts val="0"/>
              </a:spcBef>
              <a:spcAft>
                <a:spcPts val="800"/>
              </a:spcAft>
              <a:buClr>
                <a:schemeClr val="dk1"/>
              </a:buClr>
              <a:buSzPct val="91666"/>
              <a:buFont typeface="Arial"/>
              <a:buNone/>
            </a:pPr>
            <a:r>
              <a:rPr lang="en" sz="1200">
                <a:solidFill>
                  <a:srgbClr val="555555"/>
                </a:solidFill>
                <a:highlight>
                  <a:srgbClr val="FFFFFF"/>
                </a:highlight>
                <a:latin typeface="Verdana"/>
                <a:ea typeface="Verdana"/>
                <a:cs typeface="Verdana"/>
                <a:sym typeface="Verdana"/>
              </a:rPr>
              <a:t>HackBama CTF is a kind of game, and there are levels to attain. When you find a new piece of software, or a new login; a system message from an account called Operator will inform you of your progress. You’ll also gain access to more commands and system resources.</a:t>
            </a:r>
          </a:p>
          <a:p>
            <a:pPr lvl="0" rtl="0">
              <a:lnSpc>
                <a:spcPct val="150000"/>
              </a:lnSpc>
              <a:spcBef>
                <a:spcPts val="0"/>
              </a:spcBef>
              <a:spcAft>
                <a:spcPts val="800"/>
              </a:spcAft>
              <a:buClr>
                <a:schemeClr val="dk1"/>
              </a:buClr>
              <a:buSzPct val="91666"/>
              <a:buFont typeface="Arial"/>
              <a:buNone/>
            </a:pPr>
            <a:r>
              <a:rPr lang="en" sz="1200">
                <a:solidFill>
                  <a:srgbClr val="555555"/>
                </a:solidFill>
                <a:highlight>
                  <a:srgbClr val="FFFFFF"/>
                </a:highlight>
                <a:latin typeface="Verdana"/>
                <a:ea typeface="Verdana"/>
                <a:cs typeface="Verdana"/>
                <a:sym typeface="Verdana"/>
              </a:rPr>
              <a:t>These days, the guest account is disabled by default in Windows and other operating systems, but in times gone by, it was considered a courtesy to grant such access to anyone who may need temporary use of your computer.</a:t>
            </a:r>
          </a:p>
          <a:p>
            <a:pPr lvl="0" rtl="0">
              <a:lnSpc>
                <a:spcPct val="150000"/>
              </a:lnSpc>
              <a:spcBef>
                <a:spcPts val="0"/>
              </a:spcBef>
              <a:spcAft>
                <a:spcPts val="800"/>
              </a:spcAft>
              <a:buClr>
                <a:schemeClr val="dk1"/>
              </a:buClr>
              <a:buSzPct val="91666"/>
              <a:buFont typeface="Arial"/>
              <a:buNone/>
            </a:pPr>
            <a:r>
              <a:rPr lang="en" sz="1200">
                <a:solidFill>
                  <a:srgbClr val="555555"/>
                </a:solidFill>
                <a:highlight>
                  <a:srgbClr val="FFFFFF"/>
                </a:highlight>
                <a:latin typeface="Verdana"/>
                <a:ea typeface="Verdana"/>
                <a:cs typeface="Verdana"/>
                <a:sym typeface="Verdana"/>
              </a:rPr>
              <a:t>To help remote guests log in, the account usually had no password. Enter the username guest and press ‘enter’, and you’ll log straight into the remote host’s guest account. The guest account is limited in what it can do, and the aim in hacking is always to gain the best system privileges possible because this gives the best access and control. Press Ctrl-D to log out of the remote host and you’ll be returned to the battlegrounds central server.</a:t>
            </a:r>
          </a:p>
          <a:p>
            <a:pPr lvl="0" rtl="0">
              <a:lnSpc>
                <a:spcPct val="150000"/>
              </a:lnSpc>
              <a:spcBef>
                <a:spcPts val="0"/>
              </a:spcBef>
              <a:spcAft>
                <a:spcPts val="800"/>
              </a:spcAft>
              <a:buClr>
                <a:schemeClr val="dk1"/>
              </a:buClr>
              <a:buSzPct val="91666"/>
              <a:buFont typeface="Arial"/>
              <a:buNone/>
            </a:pPr>
            <a:r>
              <a:rPr lang="en" sz="1200">
                <a:solidFill>
                  <a:srgbClr val="555555"/>
                </a:solidFill>
                <a:highlight>
                  <a:srgbClr val="FFFFFF"/>
                </a:highlight>
                <a:latin typeface="Verdana"/>
                <a:ea typeface="Verdana"/>
                <a:cs typeface="Verdana"/>
                <a:sym typeface="Verdana"/>
              </a:rPr>
              <a:t>It’s time to cross the line into the world of real hacking by ‘illegally’ gaining a privileged account on a host. Find more tools and gain more access. Establish footholds onto the network controlling parts of the network, </a:t>
            </a:r>
            <a:r>
              <a:rPr b="1" lang="en" sz="1200">
                <a:solidFill>
                  <a:srgbClr val="555555"/>
                </a:solidFill>
                <a:highlight>
                  <a:srgbClr val="FFFFFF"/>
                </a:highlight>
                <a:latin typeface="Verdana"/>
                <a:ea typeface="Verdana"/>
                <a:cs typeface="Verdana"/>
                <a:sym typeface="Verdana"/>
              </a:rPr>
              <a:t>while keeping others out!</a:t>
            </a:r>
          </a:p>
          <a:p>
            <a:pPr lvl="0" rtl="0">
              <a:spcBef>
                <a:spcPts val="0"/>
              </a:spcBef>
              <a:buNone/>
            </a:pPr>
            <a:r>
              <a:t/>
            </a:r>
            <a:endParaRPr b="1" sz="1000">
              <a:solidFill>
                <a:srgbClr val="555555"/>
              </a:solidFill>
              <a:highlight>
                <a:srgbClr val="FFFFFF"/>
              </a:highlight>
              <a:latin typeface="Verdana"/>
              <a:ea typeface="Verdana"/>
              <a:cs typeface="Verdana"/>
              <a:sym typeface="Verdan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sz="1000">
                <a:solidFill>
                  <a:srgbClr val="555555"/>
                </a:solidFill>
                <a:highlight>
                  <a:srgbClr val="FFFFFF"/>
                </a:highlight>
                <a:latin typeface="Verdana"/>
                <a:ea typeface="Verdana"/>
                <a:cs typeface="Verdana"/>
                <a:sym typeface="Verdana"/>
              </a:rPr>
              <a:t>Y</a:t>
            </a:r>
            <a:r>
              <a:rPr b="1" lang="en" sz="1000">
                <a:solidFill>
                  <a:srgbClr val="555555"/>
                </a:solidFill>
                <a:highlight>
                  <a:srgbClr val="FFFFFF"/>
                </a:highlight>
                <a:latin typeface="Verdana"/>
                <a:ea typeface="Verdana"/>
                <a:cs typeface="Verdana"/>
                <a:sym typeface="Verdana"/>
              </a:rPr>
              <a:t>ou’ll then begin in the virtual battlegrounds.</a:t>
            </a:r>
          </a:p>
          <a:p>
            <a:pPr lvl="0" rtl="0">
              <a:lnSpc>
                <a:spcPct val="150000"/>
              </a:lnSpc>
              <a:spcBef>
                <a:spcPts val="0"/>
              </a:spcBef>
              <a:spcAft>
                <a:spcPts val="800"/>
              </a:spcAft>
              <a:buNone/>
            </a:pPr>
            <a:r>
              <a:rPr lang="en" sz="1200">
                <a:solidFill>
                  <a:srgbClr val="555555"/>
                </a:solidFill>
                <a:highlight>
                  <a:srgbClr val="FFFFFF"/>
                </a:highlight>
                <a:latin typeface="Verdana"/>
                <a:ea typeface="Verdana"/>
                <a:cs typeface="Verdana"/>
                <a:sym typeface="Verdana"/>
              </a:rPr>
              <a:t>HackBama CTF is a kind of game, and there are levels to attain. When you find a new piece of software, or a new login; a system message from an account called Operator will inform you of your progress. You’ll also gain access to more commands and system resources.</a:t>
            </a:r>
          </a:p>
          <a:p>
            <a:pPr lvl="0" rtl="0">
              <a:lnSpc>
                <a:spcPct val="150000"/>
              </a:lnSpc>
              <a:spcBef>
                <a:spcPts val="0"/>
              </a:spcBef>
              <a:spcAft>
                <a:spcPts val="800"/>
              </a:spcAft>
              <a:buNone/>
            </a:pPr>
            <a:r>
              <a:rPr lang="en" sz="1200">
                <a:solidFill>
                  <a:srgbClr val="555555"/>
                </a:solidFill>
                <a:highlight>
                  <a:srgbClr val="FFFFFF"/>
                </a:highlight>
                <a:latin typeface="Verdana"/>
                <a:ea typeface="Verdana"/>
                <a:cs typeface="Verdana"/>
                <a:sym typeface="Verdana"/>
              </a:rPr>
              <a:t>These days, the guest account is disabled by default in Windows and other operating systems, but in times gone by, it was considered a courtesy to grant such access to anyone who may need temporary use of your computer.</a:t>
            </a:r>
          </a:p>
          <a:p>
            <a:pPr lvl="0" rtl="0">
              <a:lnSpc>
                <a:spcPct val="150000"/>
              </a:lnSpc>
              <a:spcBef>
                <a:spcPts val="0"/>
              </a:spcBef>
              <a:spcAft>
                <a:spcPts val="800"/>
              </a:spcAft>
              <a:buNone/>
            </a:pPr>
            <a:r>
              <a:rPr lang="en" sz="1200">
                <a:solidFill>
                  <a:srgbClr val="555555"/>
                </a:solidFill>
                <a:highlight>
                  <a:srgbClr val="FFFFFF"/>
                </a:highlight>
                <a:latin typeface="Verdana"/>
                <a:ea typeface="Verdana"/>
                <a:cs typeface="Verdana"/>
                <a:sym typeface="Verdana"/>
              </a:rPr>
              <a:t>To help remote guests log in, the account usually had no password. Enter the username guest and press ‘enter’, and you’ll log straight into the remote host’s guest account. The guest account is limited in what it can do, and the aim in hacking is always to gain the best system privileges possible because this gives the best access and control. Press Ctrl-D to log out of the remote host and you’ll be returned to the battlegrounds central server.</a:t>
            </a:r>
          </a:p>
          <a:p>
            <a:pPr lvl="0" rtl="0">
              <a:lnSpc>
                <a:spcPct val="150000"/>
              </a:lnSpc>
              <a:spcBef>
                <a:spcPts val="0"/>
              </a:spcBef>
              <a:spcAft>
                <a:spcPts val="800"/>
              </a:spcAft>
              <a:buNone/>
            </a:pPr>
            <a:r>
              <a:rPr lang="en" sz="1200">
                <a:solidFill>
                  <a:srgbClr val="555555"/>
                </a:solidFill>
                <a:highlight>
                  <a:srgbClr val="FFFFFF"/>
                </a:highlight>
                <a:latin typeface="Verdana"/>
                <a:ea typeface="Verdana"/>
                <a:cs typeface="Verdana"/>
                <a:sym typeface="Verdana"/>
              </a:rPr>
              <a:t>It’s time to cross the line into the world of real hacking by ‘illegally’ gaining a privileged account on a host. Find more tools and gain more access. Establish footholds onto the network controlling parts of the network, </a:t>
            </a:r>
            <a:r>
              <a:rPr b="1" lang="en" sz="1200">
                <a:solidFill>
                  <a:srgbClr val="555555"/>
                </a:solidFill>
                <a:highlight>
                  <a:srgbClr val="FFFFFF"/>
                </a:highlight>
                <a:latin typeface="Verdana"/>
                <a:ea typeface="Verdana"/>
                <a:cs typeface="Verdana"/>
                <a:sym typeface="Verdana"/>
              </a:rPr>
              <a:t>while keeping others out!</a:t>
            </a:r>
          </a:p>
          <a:p>
            <a:pPr lvl="0" rtl="0">
              <a:spcBef>
                <a:spcPts val="0"/>
              </a:spcBef>
              <a:buNone/>
            </a:pPr>
            <a:r>
              <a:t/>
            </a:r>
            <a:endParaRPr b="1" sz="1000">
              <a:solidFill>
                <a:srgbClr val="555555"/>
              </a:solidFill>
              <a:highlight>
                <a:srgbClr val="FFFFFF"/>
              </a:highlight>
              <a:latin typeface="Verdana"/>
              <a:ea typeface="Verdana"/>
              <a:cs typeface="Verdana"/>
              <a:sym typeface="Verdan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9"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68925" y="2387250"/>
            <a:ext cx="3636600" cy="2259000"/>
          </a:xfrm>
          <a:prstGeom prst="rect">
            <a:avLst/>
          </a:prstGeom>
        </p:spPr>
        <p:txBody>
          <a:bodyPr anchorCtr="0" anchor="t" bIns="91425" lIns="91425" rIns="91425" tIns="91425"/>
          <a:lstStyle>
            <a:lvl1pPr lvl="0">
              <a:spcBef>
                <a:spcPts val="0"/>
              </a:spcBef>
              <a:buClr>
                <a:srgbClr val="F67031"/>
              </a:buClr>
              <a:buSzPct val="100000"/>
              <a:defRPr b="1" sz="3000">
                <a:solidFill>
                  <a:srgbClr val="F67031"/>
                </a:solidFill>
              </a:defRPr>
            </a:lvl1pPr>
            <a:lvl2pPr lvl="1">
              <a:spcBef>
                <a:spcPts val="0"/>
              </a:spcBef>
              <a:buClr>
                <a:srgbClr val="F67031"/>
              </a:buClr>
              <a:buSzPct val="100000"/>
              <a:defRPr b="1" sz="3000">
                <a:solidFill>
                  <a:srgbClr val="F67031"/>
                </a:solidFill>
              </a:defRPr>
            </a:lvl2pPr>
            <a:lvl3pPr lvl="2">
              <a:spcBef>
                <a:spcPts val="0"/>
              </a:spcBef>
              <a:buClr>
                <a:srgbClr val="F67031"/>
              </a:buClr>
              <a:buSzPct val="100000"/>
              <a:defRPr b="1" sz="3000">
                <a:solidFill>
                  <a:srgbClr val="F67031"/>
                </a:solidFill>
              </a:defRPr>
            </a:lvl3pPr>
            <a:lvl4pPr lvl="3">
              <a:spcBef>
                <a:spcPts val="0"/>
              </a:spcBef>
              <a:buClr>
                <a:srgbClr val="F67031"/>
              </a:buClr>
              <a:buSzPct val="100000"/>
              <a:defRPr b="1" sz="3000">
                <a:solidFill>
                  <a:srgbClr val="F67031"/>
                </a:solidFill>
              </a:defRPr>
            </a:lvl4pPr>
            <a:lvl5pPr lvl="4">
              <a:spcBef>
                <a:spcPts val="0"/>
              </a:spcBef>
              <a:buClr>
                <a:srgbClr val="F67031"/>
              </a:buClr>
              <a:buSzPct val="100000"/>
              <a:defRPr b="1" sz="3000">
                <a:solidFill>
                  <a:srgbClr val="F67031"/>
                </a:solidFill>
              </a:defRPr>
            </a:lvl5pPr>
            <a:lvl6pPr lvl="5">
              <a:spcBef>
                <a:spcPts val="0"/>
              </a:spcBef>
              <a:buClr>
                <a:srgbClr val="F67031"/>
              </a:buClr>
              <a:buSzPct val="100000"/>
              <a:defRPr b="1" sz="3000">
                <a:solidFill>
                  <a:srgbClr val="F67031"/>
                </a:solidFill>
              </a:defRPr>
            </a:lvl6pPr>
            <a:lvl7pPr lvl="6">
              <a:spcBef>
                <a:spcPts val="0"/>
              </a:spcBef>
              <a:buClr>
                <a:srgbClr val="F67031"/>
              </a:buClr>
              <a:buSzPct val="100000"/>
              <a:defRPr b="1" sz="3000">
                <a:solidFill>
                  <a:srgbClr val="F67031"/>
                </a:solidFill>
              </a:defRPr>
            </a:lvl7pPr>
            <a:lvl8pPr lvl="7">
              <a:spcBef>
                <a:spcPts val="0"/>
              </a:spcBef>
              <a:buClr>
                <a:srgbClr val="F67031"/>
              </a:buClr>
              <a:buSzPct val="100000"/>
              <a:defRPr b="1" sz="3000">
                <a:solidFill>
                  <a:srgbClr val="F67031"/>
                </a:solidFill>
              </a:defRPr>
            </a:lvl8pPr>
            <a:lvl9pPr lvl="8">
              <a:spcBef>
                <a:spcPts val="0"/>
              </a:spcBef>
              <a:buClr>
                <a:srgbClr val="F67031"/>
              </a:buClr>
              <a:buSzPct val="100000"/>
              <a:defRPr b="1" sz="3000">
                <a:solidFill>
                  <a:srgbClr val="F67031"/>
                </a:solidFill>
              </a:defRPr>
            </a:lvl9pPr>
          </a:lstStyle>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65"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234450" y="575500"/>
            <a:ext cx="2046300" cy="39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 type="body"/>
          </p:nvPr>
        </p:nvSpPr>
        <p:spPr>
          <a:xfrm>
            <a:off x="3062199" y="575500"/>
            <a:ext cx="2729999" cy="3981000"/>
          </a:xfrm>
          <a:prstGeom prst="rect">
            <a:avLst/>
          </a:prstGeom>
        </p:spPr>
        <p:txBody>
          <a:bodyPr anchorCtr="0" anchor="t" bIns="91425" lIns="91425" rIns="91425" tIns="91425"/>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p:txBody>
      </p:sp>
      <p:sp>
        <p:nvSpPr>
          <p:cNvPr id="70" name="Shape 70"/>
          <p:cNvSpPr txBox="1"/>
          <p:nvPr>
            <p:ph idx="2" type="body"/>
          </p:nvPr>
        </p:nvSpPr>
        <p:spPr>
          <a:xfrm>
            <a:off x="5956700" y="575500"/>
            <a:ext cx="2730000" cy="3981000"/>
          </a:xfrm>
          <a:prstGeom prst="rect">
            <a:avLst/>
          </a:prstGeom>
        </p:spPr>
        <p:txBody>
          <a:bodyPr anchorCtr="0" anchor="t" bIns="91425" lIns="91425" rIns="91425" tIns="91425"/>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p:txBody>
      </p:sp>
      <p:sp>
        <p:nvSpPr>
          <p:cNvPr id="71" name="Shape 7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72"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5" name="Shape 75"/>
          <p:cNvSpPr txBox="1"/>
          <p:nvPr>
            <p:ph type="title"/>
          </p:nvPr>
        </p:nvSpPr>
        <p:spPr>
          <a:xfrm>
            <a:off x="234450" y="575500"/>
            <a:ext cx="2046300" cy="398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3069324" y="575500"/>
            <a:ext cx="1789799" cy="3981000"/>
          </a:xfrm>
          <a:prstGeom prst="rect">
            <a:avLst/>
          </a:prstGeom>
        </p:spPr>
        <p:txBody>
          <a:bodyPr anchorCtr="0" anchor="t" bIns="91425" lIns="91425" rIns="91425" tIns="91425"/>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7" name="Shape 77"/>
          <p:cNvSpPr txBox="1"/>
          <p:nvPr>
            <p:ph idx="2" type="body"/>
          </p:nvPr>
        </p:nvSpPr>
        <p:spPr>
          <a:xfrm>
            <a:off x="4951005" y="575500"/>
            <a:ext cx="1789800" cy="3981000"/>
          </a:xfrm>
          <a:prstGeom prst="rect">
            <a:avLst/>
          </a:prstGeom>
        </p:spPr>
        <p:txBody>
          <a:bodyPr anchorCtr="0" anchor="t" bIns="91425" lIns="91425" rIns="91425" tIns="91425"/>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8" name="Shape 78"/>
          <p:cNvSpPr txBox="1"/>
          <p:nvPr>
            <p:ph idx="3" type="body"/>
          </p:nvPr>
        </p:nvSpPr>
        <p:spPr>
          <a:xfrm>
            <a:off x="6832686" y="575500"/>
            <a:ext cx="1789800" cy="3981000"/>
          </a:xfrm>
          <a:prstGeom prst="rect">
            <a:avLst/>
          </a:prstGeom>
        </p:spPr>
        <p:txBody>
          <a:bodyPr anchorCtr="0" anchor="t" bIns="91425" lIns="91425" rIns="91425" tIns="91425"/>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9" name="Shape 79"/>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0"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3" name="Shape 83"/>
          <p:cNvSpPr txBox="1"/>
          <p:nvPr>
            <p:ph type="title"/>
          </p:nvPr>
        </p:nvSpPr>
        <p:spPr>
          <a:xfrm>
            <a:off x="234450" y="575500"/>
            <a:ext cx="2046300" cy="39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4" name="Shape 84"/>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5" name="Shape 85"/>
        <p:cNvGrpSpPr/>
        <p:nvPr/>
      </p:nvGrpSpPr>
      <p:grpSpPr>
        <a:xfrm>
          <a:off x="0" y="0"/>
          <a:ext cx="0" cy="0"/>
          <a:chOff x="0" y="0"/>
          <a:chExt cx="0" cy="0"/>
        </a:xfrm>
      </p:grpSpPr>
      <p:sp>
        <p:nvSpPr>
          <p:cNvPr id="86" name="Shape 86"/>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3"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2585477"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16" name="Shape 16"/>
          <p:cNvSpPr txBox="1"/>
          <p:nvPr>
            <p:ph type="ctrTitle"/>
          </p:nvPr>
        </p:nvSpPr>
        <p:spPr>
          <a:xfrm>
            <a:off x="277100" y="284200"/>
            <a:ext cx="2024100" cy="3678000"/>
          </a:xfrm>
          <a:prstGeom prst="rect">
            <a:avLst/>
          </a:prstGeom>
        </p:spPr>
        <p:txBody>
          <a:bodyPr anchorCtr="0" anchor="b" bIns="91425" lIns="91425" rIns="91425" tIns="91425"/>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p:txBody>
      </p:sp>
      <p:sp>
        <p:nvSpPr>
          <p:cNvPr id="17" name="Shape 17"/>
          <p:cNvSpPr txBox="1"/>
          <p:nvPr>
            <p:ph idx="1" type="subTitle"/>
          </p:nvPr>
        </p:nvSpPr>
        <p:spPr>
          <a:xfrm>
            <a:off x="277100" y="3983050"/>
            <a:ext cx="2024100" cy="784800"/>
          </a:xfrm>
          <a:prstGeom prst="rect">
            <a:avLst/>
          </a:prstGeom>
        </p:spPr>
        <p:txBody>
          <a:bodyPr anchorCtr="0" anchor="t" bIns="91425" lIns="91425" rIns="91425" tIns="91425"/>
          <a:lstStyle>
            <a:lvl1pPr lvl="0" rtl="0">
              <a:spcBef>
                <a:spcPts val="0"/>
              </a:spcBef>
              <a:buClr>
                <a:srgbClr val="999999"/>
              </a:buClr>
              <a:buFont typeface="Georgia"/>
              <a:buNone/>
              <a:defRPr i="1">
                <a:solidFill>
                  <a:srgbClr val="999999"/>
                </a:solidFill>
                <a:latin typeface="Georgia"/>
                <a:ea typeface="Georgia"/>
                <a:cs typeface="Georgia"/>
                <a:sym typeface="Georgia"/>
              </a:defRPr>
            </a:lvl1pPr>
            <a:lvl2pPr lvl="1" rtl="0">
              <a:spcBef>
                <a:spcPts val="0"/>
              </a:spcBef>
              <a:buClr>
                <a:srgbClr val="999999"/>
              </a:buClr>
              <a:buSzPct val="100000"/>
              <a:buFont typeface="Georgia"/>
              <a:buNone/>
              <a:defRPr i="1" sz="3000">
                <a:solidFill>
                  <a:srgbClr val="999999"/>
                </a:solidFill>
                <a:latin typeface="Georgia"/>
                <a:ea typeface="Georgia"/>
                <a:cs typeface="Georgia"/>
                <a:sym typeface="Georgia"/>
              </a:defRPr>
            </a:lvl2pPr>
            <a:lvl3pPr lvl="2" rtl="0">
              <a:spcBef>
                <a:spcPts val="0"/>
              </a:spcBef>
              <a:buClr>
                <a:srgbClr val="999999"/>
              </a:buClr>
              <a:buSzPct val="100000"/>
              <a:buFont typeface="Georgia"/>
              <a:buNone/>
              <a:defRPr i="1" sz="3000">
                <a:solidFill>
                  <a:srgbClr val="999999"/>
                </a:solidFill>
                <a:latin typeface="Georgia"/>
                <a:ea typeface="Georgia"/>
                <a:cs typeface="Georgia"/>
                <a:sym typeface="Georgia"/>
              </a:defRPr>
            </a:lvl3pPr>
            <a:lvl4pPr lvl="3" rtl="0">
              <a:spcBef>
                <a:spcPts val="0"/>
              </a:spcBef>
              <a:buClr>
                <a:srgbClr val="999999"/>
              </a:buClr>
              <a:buSzPct val="100000"/>
              <a:buFont typeface="Georgia"/>
              <a:buNone/>
              <a:defRPr i="1" sz="3000">
                <a:solidFill>
                  <a:srgbClr val="999999"/>
                </a:solidFill>
                <a:latin typeface="Georgia"/>
                <a:ea typeface="Georgia"/>
                <a:cs typeface="Georgia"/>
                <a:sym typeface="Georgia"/>
              </a:defRPr>
            </a:lvl4pPr>
            <a:lvl5pPr lvl="4" rtl="0">
              <a:spcBef>
                <a:spcPts val="0"/>
              </a:spcBef>
              <a:buClr>
                <a:srgbClr val="999999"/>
              </a:buClr>
              <a:buSzPct val="100000"/>
              <a:buFont typeface="Georgia"/>
              <a:buNone/>
              <a:defRPr i="1" sz="3000">
                <a:solidFill>
                  <a:srgbClr val="999999"/>
                </a:solidFill>
                <a:latin typeface="Georgia"/>
                <a:ea typeface="Georgia"/>
                <a:cs typeface="Georgia"/>
                <a:sym typeface="Georgia"/>
              </a:defRPr>
            </a:lvl5pPr>
            <a:lvl6pPr lvl="5" rtl="0">
              <a:spcBef>
                <a:spcPts val="0"/>
              </a:spcBef>
              <a:buClr>
                <a:srgbClr val="999999"/>
              </a:buClr>
              <a:buSzPct val="100000"/>
              <a:buFont typeface="Georgia"/>
              <a:buNone/>
              <a:defRPr i="1" sz="3000">
                <a:solidFill>
                  <a:srgbClr val="999999"/>
                </a:solidFill>
                <a:latin typeface="Georgia"/>
                <a:ea typeface="Georgia"/>
                <a:cs typeface="Georgia"/>
                <a:sym typeface="Georgia"/>
              </a:defRPr>
            </a:lvl6pPr>
            <a:lvl7pPr lvl="6" rtl="0">
              <a:spcBef>
                <a:spcPts val="0"/>
              </a:spcBef>
              <a:buClr>
                <a:srgbClr val="999999"/>
              </a:buClr>
              <a:buSzPct val="100000"/>
              <a:buFont typeface="Georgia"/>
              <a:buNone/>
              <a:defRPr i="1" sz="3000">
                <a:solidFill>
                  <a:srgbClr val="999999"/>
                </a:solidFill>
                <a:latin typeface="Georgia"/>
                <a:ea typeface="Georgia"/>
                <a:cs typeface="Georgia"/>
                <a:sym typeface="Georgia"/>
              </a:defRPr>
            </a:lvl7pPr>
            <a:lvl8pPr lvl="7" rtl="0">
              <a:spcBef>
                <a:spcPts val="0"/>
              </a:spcBef>
              <a:buClr>
                <a:srgbClr val="999999"/>
              </a:buClr>
              <a:buSzPct val="100000"/>
              <a:buFont typeface="Georgia"/>
              <a:buNone/>
              <a:defRPr i="1" sz="3000">
                <a:solidFill>
                  <a:srgbClr val="999999"/>
                </a:solidFill>
                <a:latin typeface="Georgia"/>
                <a:ea typeface="Georgia"/>
                <a:cs typeface="Georgia"/>
                <a:sym typeface="Georgia"/>
              </a:defRPr>
            </a:lvl8pPr>
            <a:lvl9pPr lvl="8" rtl="0">
              <a:spcBef>
                <a:spcPts val="0"/>
              </a:spcBef>
              <a:buClr>
                <a:srgbClr val="999999"/>
              </a:buClr>
              <a:buSzPct val="100000"/>
              <a:buFont typeface="Georgia"/>
              <a:buNone/>
              <a:defRPr i="1" sz="3000">
                <a:solidFill>
                  <a:srgbClr val="999999"/>
                </a:solidFill>
                <a:latin typeface="Georgia"/>
                <a:ea typeface="Georgia"/>
                <a:cs typeface="Georgia"/>
                <a:sym typeface="Georgia"/>
              </a:defRPr>
            </a:lvl9pPr>
          </a:lstStyle>
          <a:p/>
        </p:txBody>
      </p:sp>
      <p:sp>
        <p:nvSpPr>
          <p:cNvPr id="18" name="Shape 18"/>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ble of contents">
    <p:spTree>
      <p:nvGrpSpPr>
        <p:cNvPr id="19" name="Shape 19"/>
        <p:cNvGrpSpPr/>
        <p:nvPr/>
      </p:nvGrpSpPr>
      <p:grpSpPr>
        <a:xfrm>
          <a:off x="0" y="0"/>
          <a:ext cx="0" cy="0"/>
          <a:chOff x="0" y="0"/>
          <a:chExt cx="0" cy="0"/>
        </a:xfrm>
      </p:grpSpPr>
      <p:sp>
        <p:nvSpPr>
          <p:cNvPr id="20" name="Shape 20"/>
          <p:cNvSpPr/>
          <p:nvPr/>
        </p:nvSpPr>
        <p:spPr>
          <a:xfrm flipH="1">
            <a:off x="4568411" y="0"/>
            <a:ext cx="4575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idx="1" type="subTitle"/>
          </p:nvPr>
        </p:nvSpPr>
        <p:spPr>
          <a:xfrm>
            <a:off x="646550" y="1989500"/>
            <a:ext cx="3246900" cy="2126400"/>
          </a:xfrm>
          <a:prstGeom prst="rect">
            <a:avLst/>
          </a:prstGeom>
        </p:spPr>
        <p:txBody>
          <a:bodyPr anchorCtr="0" anchor="t" bIns="91425" lIns="91425" rIns="91425" tIns="91425"/>
          <a:lstStyle>
            <a:lvl1pPr lvl="0" rtl="0">
              <a:spcBef>
                <a:spcPts val="0"/>
              </a:spcBef>
              <a:buClr>
                <a:srgbClr val="FFFFFF"/>
              </a:buClr>
              <a:buFont typeface="Georgia"/>
              <a:buNone/>
              <a:defRPr i="1">
                <a:solidFill>
                  <a:srgbClr val="FFFFFF"/>
                </a:solidFill>
                <a:latin typeface="Georgia"/>
                <a:ea typeface="Georgia"/>
                <a:cs typeface="Georgia"/>
                <a:sym typeface="Georgia"/>
              </a:defRPr>
            </a:lvl1pPr>
            <a:lvl2pPr lvl="1" rtl="0">
              <a:spcBef>
                <a:spcPts val="0"/>
              </a:spcBef>
              <a:buClr>
                <a:srgbClr val="FFFFFF"/>
              </a:buClr>
              <a:buSzPct val="100000"/>
              <a:buFont typeface="Georgia"/>
              <a:buNone/>
              <a:defRPr i="1" sz="3000">
                <a:solidFill>
                  <a:srgbClr val="FFFFFF"/>
                </a:solidFill>
                <a:latin typeface="Georgia"/>
                <a:ea typeface="Georgia"/>
                <a:cs typeface="Georgia"/>
                <a:sym typeface="Georgia"/>
              </a:defRPr>
            </a:lvl2pPr>
            <a:lvl3pPr lvl="2" rtl="0">
              <a:spcBef>
                <a:spcPts val="0"/>
              </a:spcBef>
              <a:buClr>
                <a:srgbClr val="FFFFFF"/>
              </a:buClr>
              <a:buSzPct val="100000"/>
              <a:buFont typeface="Georgia"/>
              <a:buNone/>
              <a:defRPr i="1" sz="3000">
                <a:solidFill>
                  <a:srgbClr val="FFFFFF"/>
                </a:solidFill>
                <a:latin typeface="Georgia"/>
                <a:ea typeface="Georgia"/>
                <a:cs typeface="Georgia"/>
                <a:sym typeface="Georgia"/>
              </a:defRPr>
            </a:lvl3pPr>
            <a:lvl4pPr lvl="3" rtl="0">
              <a:spcBef>
                <a:spcPts val="0"/>
              </a:spcBef>
              <a:buClr>
                <a:srgbClr val="FFFFFF"/>
              </a:buClr>
              <a:buSzPct val="100000"/>
              <a:buFont typeface="Georgia"/>
              <a:buNone/>
              <a:defRPr i="1" sz="3000">
                <a:solidFill>
                  <a:srgbClr val="FFFFFF"/>
                </a:solidFill>
                <a:latin typeface="Georgia"/>
                <a:ea typeface="Georgia"/>
                <a:cs typeface="Georgia"/>
                <a:sym typeface="Georgia"/>
              </a:defRPr>
            </a:lvl4pPr>
            <a:lvl5pPr lvl="4" rtl="0">
              <a:spcBef>
                <a:spcPts val="0"/>
              </a:spcBef>
              <a:buClr>
                <a:srgbClr val="FFFFFF"/>
              </a:buClr>
              <a:buSzPct val="100000"/>
              <a:buFont typeface="Georgia"/>
              <a:buNone/>
              <a:defRPr i="1" sz="3000">
                <a:solidFill>
                  <a:srgbClr val="FFFFFF"/>
                </a:solidFill>
                <a:latin typeface="Georgia"/>
                <a:ea typeface="Georgia"/>
                <a:cs typeface="Georgia"/>
                <a:sym typeface="Georgia"/>
              </a:defRPr>
            </a:lvl5pPr>
            <a:lvl6pPr lvl="5" rtl="0">
              <a:spcBef>
                <a:spcPts val="0"/>
              </a:spcBef>
              <a:buClr>
                <a:srgbClr val="FFFFFF"/>
              </a:buClr>
              <a:buSzPct val="100000"/>
              <a:buFont typeface="Georgia"/>
              <a:buNone/>
              <a:defRPr i="1" sz="3000">
                <a:solidFill>
                  <a:srgbClr val="FFFFFF"/>
                </a:solidFill>
                <a:latin typeface="Georgia"/>
                <a:ea typeface="Georgia"/>
                <a:cs typeface="Georgia"/>
                <a:sym typeface="Georgia"/>
              </a:defRPr>
            </a:lvl6pPr>
            <a:lvl7pPr lvl="6" rtl="0">
              <a:spcBef>
                <a:spcPts val="0"/>
              </a:spcBef>
              <a:buClr>
                <a:srgbClr val="FFFFFF"/>
              </a:buClr>
              <a:buSzPct val="100000"/>
              <a:buFont typeface="Georgia"/>
              <a:buNone/>
              <a:defRPr i="1" sz="3000">
                <a:solidFill>
                  <a:srgbClr val="FFFFFF"/>
                </a:solidFill>
                <a:latin typeface="Georgia"/>
                <a:ea typeface="Georgia"/>
                <a:cs typeface="Georgia"/>
                <a:sym typeface="Georgia"/>
              </a:defRPr>
            </a:lvl7pPr>
            <a:lvl8pPr lvl="7" rtl="0">
              <a:spcBef>
                <a:spcPts val="0"/>
              </a:spcBef>
              <a:buClr>
                <a:srgbClr val="FFFFFF"/>
              </a:buClr>
              <a:buSzPct val="100000"/>
              <a:buFont typeface="Georgia"/>
              <a:buNone/>
              <a:defRPr i="1" sz="3000">
                <a:solidFill>
                  <a:srgbClr val="FFFFFF"/>
                </a:solidFill>
                <a:latin typeface="Georgia"/>
                <a:ea typeface="Georgia"/>
                <a:cs typeface="Georgia"/>
                <a:sym typeface="Georgia"/>
              </a:defRPr>
            </a:lvl8pPr>
            <a:lvl9pPr lvl="8" rtl="0">
              <a:spcBef>
                <a:spcPts val="0"/>
              </a:spcBef>
              <a:buClr>
                <a:srgbClr val="FFFFFF"/>
              </a:buClr>
              <a:buSzPct val="100000"/>
              <a:buFont typeface="Georgia"/>
              <a:buNone/>
              <a:defRPr i="1" sz="3000">
                <a:solidFill>
                  <a:srgbClr val="FFFFFF"/>
                </a:solidFill>
                <a:latin typeface="Georgia"/>
                <a:ea typeface="Georgia"/>
                <a:cs typeface="Georgia"/>
                <a:sym typeface="Georgia"/>
              </a:defRPr>
            </a:lvl9pPr>
          </a:lstStyle>
          <a:p/>
        </p:txBody>
      </p:sp>
      <p:sp>
        <p:nvSpPr>
          <p:cNvPr id="22" name="Shape 2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24" name="Shape 24"/>
          <p:cNvSpPr txBox="1"/>
          <p:nvPr>
            <p:ph idx="2" type="body"/>
          </p:nvPr>
        </p:nvSpPr>
        <p:spPr>
          <a:xfrm>
            <a:off x="5130225" y="1016000"/>
            <a:ext cx="3470700" cy="3099900"/>
          </a:xfrm>
          <a:prstGeom prst="rect">
            <a:avLst/>
          </a:prstGeom>
        </p:spPr>
        <p:txBody>
          <a:bodyPr anchorCtr="0" anchor="t" bIns="91425" lIns="91425" rIns="91425" tIns="91425"/>
          <a:lstStyle>
            <a:lvl1pPr lvl="0" rtl="0">
              <a:spcBef>
                <a:spcPts val="0"/>
              </a:spcBef>
              <a:spcAft>
                <a:spcPts val="1000"/>
              </a:spcAft>
              <a:buClr>
                <a:srgbClr val="F67031"/>
              </a:buClr>
              <a:buSzPct val="100000"/>
              <a:buAutoNum type="arabicPeriod"/>
              <a:defRPr sz="1800"/>
            </a:lvl1pPr>
            <a:lvl2pPr lvl="1" rtl="0">
              <a:spcBef>
                <a:spcPts val="0"/>
              </a:spcBef>
              <a:spcAft>
                <a:spcPts val="1000"/>
              </a:spcAft>
              <a:buAutoNum type="alphaLcPeriod"/>
              <a:defRPr>
                <a:solidFill>
                  <a:srgbClr val="999999"/>
                </a:solidFill>
              </a:defRPr>
            </a:lvl2pPr>
            <a:lvl3pPr lvl="2" rtl="0">
              <a:spcBef>
                <a:spcPts val="0"/>
              </a:spcBef>
              <a:spcAft>
                <a:spcPts val="1000"/>
              </a:spcAft>
              <a:buAutoNum type="romanLcPeriod"/>
              <a:defRPr>
                <a:solidFill>
                  <a:srgbClr val="999999"/>
                </a:solidFill>
              </a:defRPr>
            </a:lvl3pPr>
            <a:lvl4pPr lvl="3" rtl="0">
              <a:spcBef>
                <a:spcPts val="0"/>
              </a:spcBef>
              <a:spcAft>
                <a:spcPts val="1000"/>
              </a:spcAft>
              <a:buAutoNum type="arabicPeriod"/>
              <a:defRPr>
                <a:solidFill>
                  <a:srgbClr val="999999"/>
                </a:solidFill>
              </a:defRPr>
            </a:lvl4pPr>
            <a:lvl5pPr lvl="4" rtl="0">
              <a:spcBef>
                <a:spcPts val="0"/>
              </a:spcBef>
              <a:spcAft>
                <a:spcPts val="1000"/>
              </a:spcAft>
              <a:buClr>
                <a:srgbClr val="999999"/>
              </a:buClr>
              <a:buAutoNum type="alphaLcPeriod"/>
              <a:defRPr>
                <a:solidFill>
                  <a:srgbClr val="999999"/>
                </a:solidFill>
              </a:defRPr>
            </a:lvl5pPr>
            <a:lvl6pPr lvl="5" rtl="0">
              <a:spcBef>
                <a:spcPts val="0"/>
              </a:spcBef>
              <a:spcAft>
                <a:spcPts val="1000"/>
              </a:spcAft>
              <a:buClr>
                <a:srgbClr val="999999"/>
              </a:buClr>
              <a:buAutoNum type="romanLcPeriod"/>
              <a:defRPr>
                <a:solidFill>
                  <a:srgbClr val="999999"/>
                </a:solidFill>
              </a:defRPr>
            </a:lvl6pPr>
            <a:lvl7pPr lvl="6" rtl="0">
              <a:spcBef>
                <a:spcPts val="0"/>
              </a:spcBef>
              <a:spcAft>
                <a:spcPts val="1000"/>
              </a:spcAft>
              <a:buClr>
                <a:srgbClr val="999999"/>
              </a:buClr>
              <a:buAutoNum type="arabicPeriod"/>
              <a:defRPr>
                <a:solidFill>
                  <a:srgbClr val="999999"/>
                </a:solidFill>
              </a:defRPr>
            </a:lvl7pPr>
            <a:lvl8pPr lvl="7" rtl="0">
              <a:spcBef>
                <a:spcPts val="0"/>
              </a:spcBef>
              <a:spcAft>
                <a:spcPts val="1000"/>
              </a:spcAft>
              <a:buClr>
                <a:srgbClr val="999999"/>
              </a:buClr>
              <a:buAutoNum type="alphaLcPeriod"/>
              <a:defRPr>
                <a:solidFill>
                  <a:srgbClr val="999999"/>
                </a:solidFill>
              </a:defRPr>
            </a:lvl8pPr>
            <a:lvl9pPr lvl="8" rtl="0">
              <a:spcBef>
                <a:spcPts val="0"/>
              </a:spcBef>
              <a:spcAft>
                <a:spcPts val="1000"/>
              </a:spcAft>
              <a:buClr>
                <a:srgbClr val="999999"/>
              </a:buClr>
              <a:buAutoNum type="romanLcPeriod"/>
              <a:defRPr>
                <a:solidFill>
                  <a:srgbClr val="999999"/>
                </a:solidFill>
              </a:defRPr>
            </a:lvl9pPr>
          </a:lstStyle>
          <a:p/>
        </p:txBody>
      </p:sp>
      <p:sp>
        <p:nvSpPr>
          <p:cNvPr id="25" name="Shape 25"/>
          <p:cNvSpPr txBox="1"/>
          <p:nvPr>
            <p:ph type="title"/>
          </p:nvPr>
        </p:nvSpPr>
        <p:spPr>
          <a:xfrm>
            <a:off x="646573" y="1016000"/>
            <a:ext cx="3246900" cy="97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6" name="Shape 26"/>
        <p:cNvGrpSpPr/>
        <p:nvPr/>
      </p:nvGrpSpPr>
      <p:grpSpPr>
        <a:xfrm>
          <a:off x="0" y="0"/>
          <a:ext cx="0" cy="0"/>
          <a:chOff x="0" y="0"/>
          <a:chExt cx="0" cy="0"/>
        </a:xfrm>
      </p:grpSpPr>
      <p:sp>
        <p:nvSpPr>
          <p:cNvPr id="27" name="Shape 27"/>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28" name="Shape 28"/>
          <p:cNvSpPr/>
          <p:nvPr/>
        </p:nvSpPr>
        <p:spPr>
          <a:xfrm>
            <a:off x="-7125" y="1271275"/>
            <a:ext cx="9151200" cy="3872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9" name="Shape 29"/>
          <p:cNvSpPr txBox="1"/>
          <p:nvPr>
            <p:ph idx="1" type="body"/>
          </p:nvPr>
        </p:nvSpPr>
        <p:spPr>
          <a:xfrm>
            <a:off x="1847275" y="1704600"/>
            <a:ext cx="5449500" cy="2714700"/>
          </a:xfrm>
          <a:prstGeom prst="rect">
            <a:avLst/>
          </a:prstGeom>
        </p:spPr>
        <p:txBody>
          <a:bodyPr anchorCtr="0" anchor="t" bIns="91425" lIns="91425" rIns="91425" tIns="91425"/>
          <a:lstStyle>
            <a:lvl1pPr lvl="0" rtl="0" algn="ctr">
              <a:spcBef>
                <a:spcPts val="0"/>
              </a:spcBef>
              <a:buSzPct val="100000"/>
              <a:buFont typeface="Georgia"/>
              <a:defRPr i="1" sz="2400">
                <a:latin typeface="Georgia"/>
                <a:ea typeface="Georgia"/>
                <a:cs typeface="Georgia"/>
                <a:sym typeface="Georgia"/>
              </a:defRPr>
            </a:lvl1pPr>
            <a:lvl2pPr lvl="1" rtl="0" algn="ctr">
              <a:spcBef>
                <a:spcPts val="0"/>
              </a:spcBef>
              <a:buSzPct val="100000"/>
              <a:buFont typeface="Georgia"/>
              <a:defRPr i="1" sz="2400">
                <a:latin typeface="Georgia"/>
                <a:ea typeface="Georgia"/>
                <a:cs typeface="Georgia"/>
                <a:sym typeface="Georgia"/>
              </a:defRPr>
            </a:lvl2pPr>
            <a:lvl3pPr lvl="2" rtl="0" algn="ctr">
              <a:spcBef>
                <a:spcPts val="0"/>
              </a:spcBef>
              <a:buSzPct val="100000"/>
              <a:buFont typeface="Georgia"/>
              <a:defRPr i="1" sz="2400">
                <a:latin typeface="Georgia"/>
                <a:ea typeface="Georgia"/>
                <a:cs typeface="Georgia"/>
                <a:sym typeface="Georgia"/>
              </a:defRPr>
            </a:lvl3pPr>
            <a:lvl4pPr lvl="3" rtl="0" algn="ctr">
              <a:spcBef>
                <a:spcPts val="0"/>
              </a:spcBef>
              <a:buSzPct val="100000"/>
              <a:buFont typeface="Georgia"/>
              <a:defRPr i="1" sz="2400">
                <a:latin typeface="Georgia"/>
                <a:ea typeface="Georgia"/>
                <a:cs typeface="Georgia"/>
                <a:sym typeface="Georgia"/>
              </a:defRPr>
            </a:lvl4pPr>
            <a:lvl5pPr lvl="4" rtl="0" algn="ctr">
              <a:spcBef>
                <a:spcPts val="0"/>
              </a:spcBef>
              <a:buSzPct val="100000"/>
              <a:buFont typeface="Georgia"/>
              <a:defRPr i="1" sz="2400">
                <a:latin typeface="Georgia"/>
                <a:ea typeface="Georgia"/>
                <a:cs typeface="Georgia"/>
                <a:sym typeface="Georgia"/>
              </a:defRPr>
            </a:lvl5pPr>
            <a:lvl6pPr lvl="5" rtl="0" algn="ctr">
              <a:spcBef>
                <a:spcPts val="0"/>
              </a:spcBef>
              <a:buSzPct val="100000"/>
              <a:buFont typeface="Georgia"/>
              <a:defRPr i="1" sz="2400">
                <a:latin typeface="Georgia"/>
                <a:ea typeface="Georgia"/>
                <a:cs typeface="Georgia"/>
                <a:sym typeface="Georgia"/>
              </a:defRPr>
            </a:lvl6pPr>
            <a:lvl7pPr lvl="6" rtl="0" algn="ctr">
              <a:spcBef>
                <a:spcPts val="0"/>
              </a:spcBef>
              <a:buSzPct val="100000"/>
              <a:buFont typeface="Georgia"/>
              <a:defRPr i="1" sz="2400">
                <a:latin typeface="Georgia"/>
                <a:ea typeface="Georgia"/>
                <a:cs typeface="Georgia"/>
                <a:sym typeface="Georgia"/>
              </a:defRPr>
            </a:lvl7pPr>
            <a:lvl8pPr lvl="7" rtl="0" algn="ctr">
              <a:spcBef>
                <a:spcPts val="0"/>
              </a:spcBef>
              <a:buSzPct val="100000"/>
              <a:buFont typeface="Georgia"/>
              <a:defRPr i="1" sz="2400">
                <a:latin typeface="Georgia"/>
                <a:ea typeface="Georgia"/>
                <a:cs typeface="Georgia"/>
                <a:sym typeface="Georgia"/>
              </a:defRPr>
            </a:lvl8pPr>
            <a:lvl9pPr lvl="8" algn="ctr">
              <a:spcBef>
                <a:spcPts val="0"/>
              </a:spcBef>
              <a:buSzPct val="100000"/>
              <a:buFont typeface="Georgia"/>
              <a:defRPr i="1" sz="2400">
                <a:latin typeface="Georgia"/>
                <a:ea typeface="Georgia"/>
                <a:cs typeface="Georgia"/>
                <a:sym typeface="Georgia"/>
              </a:defRPr>
            </a:lvl9pPr>
          </a:lstStyle>
          <a:p/>
        </p:txBody>
      </p:sp>
      <p:sp>
        <p:nvSpPr>
          <p:cNvPr id="30" name="Shape 30"/>
          <p:cNvSpPr txBox="1"/>
          <p:nvPr/>
        </p:nvSpPr>
        <p:spPr>
          <a:xfrm>
            <a:off x="3593400" y="227724"/>
            <a:ext cx="1957200" cy="653700"/>
          </a:xfrm>
          <a:prstGeom prst="rect">
            <a:avLst/>
          </a:prstGeom>
          <a:noFill/>
          <a:ln>
            <a:noFill/>
          </a:ln>
        </p:spPr>
        <p:txBody>
          <a:bodyPr anchorCtr="0" anchor="t" bIns="91425" lIns="91425" rIns="91425" tIns="91425">
            <a:noAutofit/>
          </a:bodyPr>
          <a:lstStyle/>
          <a:p>
            <a:pPr lvl="0" algn="ctr">
              <a:spcBef>
                <a:spcPts val="0"/>
              </a:spcBef>
              <a:buNone/>
            </a:pPr>
            <a:r>
              <a:rPr lang="en" sz="7200">
                <a:solidFill>
                  <a:srgbClr val="FFFFFF"/>
                </a:solidFill>
                <a:latin typeface="Nunito Sans"/>
                <a:ea typeface="Nunito Sans"/>
                <a:cs typeface="Nunito Sans"/>
                <a:sym typeface="Nunito Sans"/>
              </a:rPr>
              <a:t>“</a:t>
            </a:r>
          </a:p>
        </p:txBody>
      </p:sp>
      <p:sp>
        <p:nvSpPr>
          <p:cNvPr id="31" name="Shape 3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2" name="Shape 32"/>
        <p:cNvGrpSpPr/>
        <p:nvPr/>
      </p:nvGrpSpPr>
      <p:grpSpPr>
        <a:xfrm>
          <a:off x="0" y="0"/>
          <a:ext cx="0" cy="0"/>
          <a:chOff x="0" y="0"/>
          <a:chExt cx="0" cy="0"/>
        </a:xfrm>
      </p:grpSpPr>
      <p:sp>
        <p:nvSpPr>
          <p:cNvPr id="33" name="Shape 3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34" name="Shape 34"/>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5" name="Shape 35"/>
          <p:cNvSpPr txBox="1"/>
          <p:nvPr>
            <p:ph type="title"/>
          </p:nvPr>
        </p:nvSpPr>
        <p:spPr>
          <a:xfrm>
            <a:off x="234450" y="575500"/>
            <a:ext cx="2046300" cy="39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090625" y="575500"/>
            <a:ext cx="5596200" cy="39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with intro text">
    <p:spTree>
      <p:nvGrpSpPr>
        <p:cNvPr id="38" name="Shape 38"/>
        <p:cNvGrpSpPr/>
        <p:nvPr/>
      </p:nvGrpSpPr>
      <p:grpSpPr>
        <a:xfrm>
          <a:off x="0" y="0"/>
          <a:ext cx="0" cy="0"/>
          <a:chOff x="0" y="0"/>
          <a:chExt cx="0" cy="0"/>
        </a:xfrm>
      </p:grpSpPr>
      <p:sp>
        <p:nvSpPr>
          <p:cNvPr id="39" name="Shape 3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40" name="Shape 40"/>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234450" y="575500"/>
            <a:ext cx="2046300" cy="398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3090625" y="575500"/>
            <a:ext cx="5596200" cy="1207800"/>
          </a:xfrm>
          <a:prstGeom prst="rect">
            <a:avLst/>
          </a:prstGeom>
        </p:spPr>
        <p:txBody>
          <a:bodyPr anchorCtr="0" anchor="t" bIns="91425" lIns="91425" rIns="91425" tIns="91425"/>
          <a:lstStyle>
            <a:lvl1pPr lvl="0" rtl="0">
              <a:spcBef>
                <a:spcPts val="0"/>
              </a:spcBef>
              <a:buClr>
                <a:srgbClr val="F67031"/>
              </a:buClr>
              <a:buSzPct val="100000"/>
              <a:buFont typeface="Georgia"/>
              <a:defRPr i="1" sz="1600">
                <a:solidFill>
                  <a:srgbClr val="F67031"/>
                </a:solidFill>
                <a:latin typeface="Georgia"/>
                <a:ea typeface="Georgia"/>
                <a:cs typeface="Georgia"/>
                <a:sym typeface="Georgia"/>
              </a:defRPr>
            </a:lvl1pPr>
            <a:lvl2pPr lvl="1" rtl="0">
              <a:spcBef>
                <a:spcPts val="0"/>
              </a:spcBef>
              <a:buClr>
                <a:srgbClr val="F67031"/>
              </a:buClr>
              <a:buSzPct val="100000"/>
              <a:buFont typeface="Georgia"/>
              <a:defRPr i="1" sz="1600">
                <a:solidFill>
                  <a:srgbClr val="F67031"/>
                </a:solidFill>
                <a:latin typeface="Georgia"/>
                <a:ea typeface="Georgia"/>
                <a:cs typeface="Georgia"/>
                <a:sym typeface="Georgia"/>
              </a:defRPr>
            </a:lvl2pPr>
            <a:lvl3pPr lvl="2" rtl="0">
              <a:spcBef>
                <a:spcPts val="0"/>
              </a:spcBef>
              <a:buClr>
                <a:srgbClr val="F67031"/>
              </a:buClr>
              <a:buSzPct val="100000"/>
              <a:buFont typeface="Georgia"/>
              <a:defRPr i="1" sz="1600">
                <a:solidFill>
                  <a:srgbClr val="F67031"/>
                </a:solidFill>
                <a:latin typeface="Georgia"/>
                <a:ea typeface="Georgia"/>
                <a:cs typeface="Georgia"/>
                <a:sym typeface="Georgia"/>
              </a:defRPr>
            </a:lvl3pPr>
            <a:lvl4pPr lvl="3" rtl="0">
              <a:spcBef>
                <a:spcPts val="0"/>
              </a:spcBef>
              <a:buClr>
                <a:srgbClr val="F67031"/>
              </a:buClr>
              <a:buSzPct val="100000"/>
              <a:buFont typeface="Georgia"/>
              <a:defRPr i="1" sz="1600">
                <a:solidFill>
                  <a:srgbClr val="F67031"/>
                </a:solidFill>
                <a:latin typeface="Georgia"/>
                <a:ea typeface="Georgia"/>
                <a:cs typeface="Georgia"/>
                <a:sym typeface="Georgia"/>
              </a:defRPr>
            </a:lvl4pPr>
            <a:lvl5pPr lvl="4" rtl="0">
              <a:spcBef>
                <a:spcPts val="0"/>
              </a:spcBef>
              <a:buClr>
                <a:srgbClr val="F67031"/>
              </a:buClr>
              <a:buSzPct val="100000"/>
              <a:buFont typeface="Georgia"/>
              <a:defRPr i="1" sz="1600">
                <a:solidFill>
                  <a:srgbClr val="F67031"/>
                </a:solidFill>
                <a:latin typeface="Georgia"/>
                <a:ea typeface="Georgia"/>
                <a:cs typeface="Georgia"/>
                <a:sym typeface="Georgia"/>
              </a:defRPr>
            </a:lvl5pPr>
            <a:lvl6pPr lvl="5" rtl="0">
              <a:spcBef>
                <a:spcPts val="0"/>
              </a:spcBef>
              <a:buClr>
                <a:srgbClr val="F67031"/>
              </a:buClr>
              <a:buSzPct val="100000"/>
              <a:buFont typeface="Georgia"/>
              <a:defRPr i="1" sz="1600">
                <a:solidFill>
                  <a:srgbClr val="F67031"/>
                </a:solidFill>
                <a:latin typeface="Georgia"/>
                <a:ea typeface="Georgia"/>
                <a:cs typeface="Georgia"/>
                <a:sym typeface="Georgia"/>
              </a:defRPr>
            </a:lvl6pPr>
            <a:lvl7pPr lvl="6" rtl="0">
              <a:spcBef>
                <a:spcPts val="0"/>
              </a:spcBef>
              <a:buClr>
                <a:srgbClr val="F67031"/>
              </a:buClr>
              <a:buSzPct val="100000"/>
              <a:buFont typeface="Georgia"/>
              <a:defRPr i="1" sz="1600">
                <a:solidFill>
                  <a:srgbClr val="F67031"/>
                </a:solidFill>
                <a:latin typeface="Georgia"/>
                <a:ea typeface="Georgia"/>
                <a:cs typeface="Georgia"/>
                <a:sym typeface="Georgia"/>
              </a:defRPr>
            </a:lvl7pPr>
            <a:lvl8pPr lvl="7" rtl="0">
              <a:spcBef>
                <a:spcPts val="0"/>
              </a:spcBef>
              <a:buClr>
                <a:srgbClr val="F67031"/>
              </a:buClr>
              <a:buSzPct val="100000"/>
              <a:buFont typeface="Georgia"/>
              <a:defRPr i="1" sz="1600">
                <a:solidFill>
                  <a:srgbClr val="F67031"/>
                </a:solidFill>
                <a:latin typeface="Georgia"/>
                <a:ea typeface="Georgia"/>
                <a:cs typeface="Georgia"/>
                <a:sym typeface="Georgia"/>
              </a:defRPr>
            </a:lvl8pPr>
            <a:lvl9pPr lvl="8" rtl="0">
              <a:spcBef>
                <a:spcPts val="0"/>
              </a:spcBef>
              <a:buClr>
                <a:srgbClr val="F67031"/>
              </a:buClr>
              <a:buSzPct val="100000"/>
              <a:buFont typeface="Georgia"/>
              <a:defRPr i="1" sz="1600">
                <a:solidFill>
                  <a:srgbClr val="F67031"/>
                </a:solidFill>
                <a:latin typeface="Georgia"/>
                <a:ea typeface="Georgia"/>
                <a:cs typeface="Georgia"/>
                <a:sym typeface="Georgia"/>
              </a:defRPr>
            </a:lvl9pPr>
          </a:lstStyle>
          <a:p/>
        </p:txBody>
      </p:sp>
      <p:sp>
        <p:nvSpPr>
          <p:cNvPr id="43" name="Shape 43"/>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4" name="Shape 44"/>
          <p:cNvSpPr txBox="1"/>
          <p:nvPr>
            <p:ph idx="2" type="body"/>
          </p:nvPr>
        </p:nvSpPr>
        <p:spPr>
          <a:xfrm>
            <a:off x="3090625" y="2004312"/>
            <a:ext cx="5596200" cy="25521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2 columns with intro text">
    <p:spTree>
      <p:nvGrpSpPr>
        <p:cNvPr id="45"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34450" y="575500"/>
            <a:ext cx="2046300" cy="398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 type="body"/>
          </p:nvPr>
        </p:nvSpPr>
        <p:spPr>
          <a:xfrm>
            <a:off x="3090625" y="575500"/>
            <a:ext cx="5596200" cy="1207800"/>
          </a:xfrm>
          <a:prstGeom prst="rect">
            <a:avLst/>
          </a:prstGeom>
        </p:spPr>
        <p:txBody>
          <a:bodyPr anchorCtr="0" anchor="t" bIns="91425" lIns="91425" rIns="91425" tIns="91425"/>
          <a:lstStyle>
            <a:lvl1pPr lvl="0" rtl="0">
              <a:spcBef>
                <a:spcPts val="0"/>
              </a:spcBef>
              <a:buClr>
                <a:srgbClr val="F67031"/>
              </a:buClr>
              <a:buSzPct val="100000"/>
              <a:buFont typeface="Georgia"/>
              <a:defRPr i="1" sz="1600">
                <a:solidFill>
                  <a:srgbClr val="F67031"/>
                </a:solidFill>
                <a:latin typeface="Georgia"/>
                <a:ea typeface="Georgia"/>
                <a:cs typeface="Georgia"/>
                <a:sym typeface="Georgia"/>
              </a:defRPr>
            </a:lvl1pPr>
            <a:lvl2pPr lvl="1" rtl="0">
              <a:spcBef>
                <a:spcPts val="0"/>
              </a:spcBef>
              <a:buClr>
                <a:srgbClr val="F67031"/>
              </a:buClr>
              <a:buSzPct val="100000"/>
              <a:buFont typeface="Georgia"/>
              <a:defRPr i="1" sz="1600">
                <a:solidFill>
                  <a:srgbClr val="F67031"/>
                </a:solidFill>
                <a:latin typeface="Georgia"/>
                <a:ea typeface="Georgia"/>
                <a:cs typeface="Georgia"/>
                <a:sym typeface="Georgia"/>
              </a:defRPr>
            </a:lvl2pPr>
            <a:lvl3pPr lvl="2" rtl="0">
              <a:spcBef>
                <a:spcPts val="0"/>
              </a:spcBef>
              <a:buClr>
                <a:srgbClr val="F67031"/>
              </a:buClr>
              <a:buSzPct val="100000"/>
              <a:buFont typeface="Georgia"/>
              <a:defRPr i="1" sz="1600">
                <a:solidFill>
                  <a:srgbClr val="F67031"/>
                </a:solidFill>
                <a:latin typeface="Georgia"/>
                <a:ea typeface="Georgia"/>
                <a:cs typeface="Georgia"/>
                <a:sym typeface="Georgia"/>
              </a:defRPr>
            </a:lvl3pPr>
            <a:lvl4pPr lvl="3" rtl="0">
              <a:spcBef>
                <a:spcPts val="0"/>
              </a:spcBef>
              <a:buClr>
                <a:srgbClr val="F67031"/>
              </a:buClr>
              <a:buSzPct val="100000"/>
              <a:buFont typeface="Georgia"/>
              <a:defRPr i="1" sz="1600">
                <a:solidFill>
                  <a:srgbClr val="F67031"/>
                </a:solidFill>
                <a:latin typeface="Georgia"/>
                <a:ea typeface="Georgia"/>
                <a:cs typeface="Georgia"/>
                <a:sym typeface="Georgia"/>
              </a:defRPr>
            </a:lvl4pPr>
            <a:lvl5pPr lvl="4" rtl="0">
              <a:spcBef>
                <a:spcPts val="0"/>
              </a:spcBef>
              <a:buClr>
                <a:srgbClr val="F67031"/>
              </a:buClr>
              <a:buSzPct val="100000"/>
              <a:buFont typeface="Georgia"/>
              <a:defRPr i="1" sz="1600">
                <a:solidFill>
                  <a:srgbClr val="F67031"/>
                </a:solidFill>
                <a:latin typeface="Georgia"/>
                <a:ea typeface="Georgia"/>
                <a:cs typeface="Georgia"/>
                <a:sym typeface="Georgia"/>
              </a:defRPr>
            </a:lvl5pPr>
            <a:lvl6pPr lvl="5" rtl="0">
              <a:spcBef>
                <a:spcPts val="0"/>
              </a:spcBef>
              <a:buClr>
                <a:srgbClr val="F67031"/>
              </a:buClr>
              <a:buSzPct val="100000"/>
              <a:buFont typeface="Georgia"/>
              <a:defRPr i="1" sz="1600">
                <a:solidFill>
                  <a:srgbClr val="F67031"/>
                </a:solidFill>
                <a:latin typeface="Georgia"/>
                <a:ea typeface="Georgia"/>
                <a:cs typeface="Georgia"/>
                <a:sym typeface="Georgia"/>
              </a:defRPr>
            </a:lvl6pPr>
            <a:lvl7pPr lvl="6" rtl="0">
              <a:spcBef>
                <a:spcPts val="0"/>
              </a:spcBef>
              <a:buClr>
                <a:srgbClr val="F67031"/>
              </a:buClr>
              <a:buSzPct val="100000"/>
              <a:buFont typeface="Georgia"/>
              <a:defRPr i="1" sz="1600">
                <a:solidFill>
                  <a:srgbClr val="F67031"/>
                </a:solidFill>
                <a:latin typeface="Georgia"/>
                <a:ea typeface="Georgia"/>
                <a:cs typeface="Georgia"/>
                <a:sym typeface="Georgia"/>
              </a:defRPr>
            </a:lvl7pPr>
            <a:lvl8pPr lvl="7" rtl="0">
              <a:spcBef>
                <a:spcPts val="0"/>
              </a:spcBef>
              <a:buClr>
                <a:srgbClr val="F67031"/>
              </a:buClr>
              <a:buSzPct val="100000"/>
              <a:buFont typeface="Georgia"/>
              <a:defRPr i="1" sz="1600">
                <a:solidFill>
                  <a:srgbClr val="F67031"/>
                </a:solidFill>
                <a:latin typeface="Georgia"/>
                <a:ea typeface="Georgia"/>
                <a:cs typeface="Georgia"/>
                <a:sym typeface="Georgia"/>
              </a:defRPr>
            </a:lvl8pPr>
            <a:lvl9pPr lvl="8" rtl="0">
              <a:spcBef>
                <a:spcPts val="0"/>
              </a:spcBef>
              <a:buClr>
                <a:srgbClr val="F67031"/>
              </a:buClr>
              <a:buSzPct val="100000"/>
              <a:buFont typeface="Georgia"/>
              <a:defRPr i="1" sz="1600">
                <a:solidFill>
                  <a:srgbClr val="F67031"/>
                </a:solidFill>
                <a:latin typeface="Georgia"/>
                <a:ea typeface="Georgia"/>
                <a:cs typeface="Georgia"/>
                <a:sym typeface="Georgia"/>
              </a:defRPr>
            </a:lvl9pPr>
          </a:lstStyle>
          <a:p/>
        </p:txBody>
      </p:sp>
      <p:sp>
        <p:nvSpPr>
          <p:cNvPr id="50" name="Shape 5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1" name="Shape 51"/>
          <p:cNvSpPr txBox="1"/>
          <p:nvPr>
            <p:ph idx="2" type="body"/>
          </p:nvPr>
        </p:nvSpPr>
        <p:spPr>
          <a:xfrm>
            <a:off x="3090625" y="2004325"/>
            <a:ext cx="2727000" cy="2552100"/>
          </a:xfrm>
          <a:prstGeom prst="rect">
            <a:avLst/>
          </a:prstGeom>
        </p:spPr>
        <p:txBody>
          <a:bodyPr anchorCtr="0" anchor="t" bIns="91425" lIns="91425" rIns="91425" tIns="91425"/>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p:txBody>
      </p:sp>
      <p:sp>
        <p:nvSpPr>
          <p:cNvPr id="52" name="Shape 52"/>
          <p:cNvSpPr txBox="1"/>
          <p:nvPr>
            <p:ph idx="3" type="body"/>
          </p:nvPr>
        </p:nvSpPr>
        <p:spPr>
          <a:xfrm>
            <a:off x="5959744" y="2004325"/>
            <a:ext cx="2727000" cy="2552100"/>
          </a:xfrm>
          <a:prstGeom prst="rect">
            <a:avLst/>
          </a:prstGeom>
        </p:spPr>
        <p:txBody>
          <a:bodyPr anchorCtr="0" anchor="t" bIns="91425" lIns="91425" rIns="91425" tIns="91425"/>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left">
    <p:spTree>
      <p:nvGrpSpPr>
        <p:cNvPr id="53"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a:off x="2585477"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56" name="Shape 56"/>
          <p:cNvSpPr txBox="1"/>
          <p:nvPr>
            <p:ph type="title"/>
          </p:nvPr>
        </p:nvSpPr>
        <p:spPr>
          <a:xfrm>
            <a:off x="234450" y="575500"/>
            <a:ext cx="2046300" cy="1364100"/>
          </a:xfrm>
          <a:prstGeom prst="rect">
            <a:avLst/>
          </a:prstGeom>
        </p:spPr>
        <p:txBody>
          <a:bodyPr anchorCtr="0" anchor="b" bIns="91425" lIns="91425" rIns="91425" tIns="91425"/>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p:txBody>
      </p:sp>
      <p:sp>
        <p:nvSpPr>
          <p:cNvPr id="57" name="Shape 57"/>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58" name="Shape 58"/>
          <p:cNvSpPr txBox="1"/>
          <p:nvPr>
            <p:ph idx="1" type="body"/>
          </p:nvPr>
        </p:nvSpPr>
        <p:spPr>
          <a:xfrm>
            <a:off x="234450" y="2004325"/>
            <a:ext cx="2046300" cy="25521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half">
    <p:spTree>
      <p:nvGrpSpPr>
        <p:cNvPr id="59"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4574902"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62" name="Shape 62"/>
          <p:cNvSpPr txBox="1"/>
          <p:nvPr>
            <p:ph type="title"/>
          </p:nvPr>
        </p:nvSpPr>
        <p:spPr>
          <a:xfrm>
            <a:off x="511425" y="575500"/>
            <a:ext cx="3517200" cy="973500"/>
          </a:xfrm>
          <a:prstGeom prst="rect">
            <a:avLst/>
          </a:prstGeom>
        </p:spPr>
        <p:txBody>
          <a:bodyPr anchorCtr="0" anchor="b" bIns="91425" lIns="91425" rIns="91425" tIns="91425"/>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p:txBody>
      </p:sp>
      <p:sp>
        <p:nvSpPr>
          <p:cNvPr id="63" name="Shape 63"/>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64" name="Shape 64"/>
          <p:cNvSpPr txBox="1"/>
          <p:nvPr>
            <p:ph idx="1" type="body"/>
          </p:nvPr>
        </p:nvSpPr>
        <p:spPr>
          <a:xfrm>
            <a:off x="511425" y="1598600"/>
            <a:ext cx="3517200" cy="29577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6703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34450" y="575500"/>
            <a:ext cx="2046300" cy="3981000"/>
          </a:xfrm>
          <a:prstGeom prst="rect">
            <a:avLst/>
          </a:prstGeom>
          <a:noFill/>
          <a:ln>
            <a:noFill/>
          </a:ln>
        </p:spPr>
        <p:txBody>
          <a:bodyPr anchorCtr="0" anchor="t" bIns="91425" lIns="91425" rIns="91425" tIns="91425"/>
          <a:lstStyle>
            <a:lvl1pPr lv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p:txBody>
      </p:sp>
      <p:sp>
        <p:nvSpPr>
          <p:cNvPr id="7" name="Shape 7"/>
          <p:cNvSpPr txBox="1"/>
          <p:nvPr>
            <p:ph idx="1" type="body"/>
          </p:nvPr>
        </p:nvSpPr>
        <p:spPr>
          <a:xfrm>
            <a:off x="3090625" y="575500"/>
            <a:ext cx="5596200" cy="3981000"/>
          </a:xfrm>
          <a:prstGeom prst="rect">
            <a:avLst/>
          </a:prstGeom>
          <a:noFill/>
          <a:ln>
            <a:noFill/>
          </a:ln>
        </p:spPr>
        <p:txBody>
          <a:bodyPr anchorCtr="0" anchor="t" bIns="91425" lIns="91425" rIns="91425" tIns="91425"/>
          <a:lstStyle>
            <a:lvl1pPr lvl="0">
              <a:lnSpc>
                <a:spcPct val="115000"/>
              </a:lnSpc>
              <a:spcBef>
                <a:spcPts val="600"/>
              </a:spcBef>
              <a:buClr>
                <a:srgbClr val="CCCCCC"/>
              </a:buClr>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9pPr>
          </a:lstStyle>
          <a:p/>
        </p:txBody>
      </p:sp>
      <p:sp>
        <p:nvSpPr>
          <p:cNvPr id="8" name="Shape 8"/>
          <p:cNvSpPr txBox="1"/>
          <p:nvPr>
            <p:ph idx="12" type="sldNum"/>
          </p:nvPr>
        </p:nvSpPr>
        <p:spPr>
          <a:xfrm>
            <a:off x="8556783" y="474985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rgbClr val="CCCCCC"/>
                </a:solidFill>
                <a:latin typeface="Nunito Sans"/>
                <a:ea typeface="Nunito Sans"/>
                <a:cs typeface="Nunito Sans"/>
                <a:sym typeface="Nunito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04.jpg"/><Relationship Id="rId4" Type="http://schemas.openxmlformats.org/officeDocument/2006/relationships/hyperlink" Target="http://baike.baidu.com/view/9329073.htm" TargetMode="External"/><Relationship Id="rId5" Type="http://schemas.openxmlformats.org/officeDocument/2006/relationships/image" Target="../media/image0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4294967295" type="ctrTitle"/>
          </p:nvPr>
        </p:nvSpPr>
        <p:spPr>
          <a:xfrm>
            <a:off x="685800" y="2802542"/>
            <a:ext cx="7772400" cy="1159800"/>
          </a:xfrm>
          <a:prstGeom prst="rect">
            <a:avLst/>
          </a:prstGeom>
        </p:spPr>
        <p:txBody>
          <a:bodyPr anchorCtr="0" anchor="t" bIns="91425" lIns="91425" rIns="91425" tIns="91425">
            <a:noAutofit/>
          </a:bodyPr>
          <a:lstStyle/>
          <a:p>
            <a:pPr lvl="0" rtl="0">
              <a:spcBef>
                <a:spcPts val="0"/>
              </a:spcBef>
              <a:buNone/>
            </a:pPr>
            <a:r>
              <a:rPr b="1" lang="en" sz="7200"/>
              <a:t>HackBama</a:t>
            </a:r>
          </a:p>
        </p:txBody>
      </p:sp>
      <p:sp>
        <p:nvSpPr>
          <p:cNvPr id="92" name="Shape 92"/>
          <p:cNvSpPr txBox="1"/>
          <p:nvPr>
            <p:ph idx="4294967295" type="subTitle"/>
          </p:nvPr>
        </p:nvSpPr>
        <p:spPr>
          <a:xfrm>
            <a:off x="685800" y="3868753"/>
            <a:ext cx="7772400" cy="784800"/>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Hacker Bootcamp and CTF event.</a:t>
            </a:r>
            <a:br>
              <a:rPr lang="en" sz="3000">
                <a:solidFill>
                  <a:srgbClr val="FFFFFF"/>
                </a:solidFill>
              </a:rPr>
            </a:br>
          </a:p>
        </p:txBody>
      </p:sp>
      <p:grpSp>
        <p:nvGrpSpPr>
          <p:cNvPr id="93" name="Shape 93"/>
          <p:cNvGrpSpPr/>
          <p:nvPr/>
        </p:nvGrpSpPr>
        <p:grpSpPr>
          <a:xfrm>
            <a:off x="6791058" y="345962"/>
            <a:ext cx="1590882" cy="1590857"/>
            <a:chOff x="6643075" y="3664250"/>
            <a:chExt cx="407950" cy="407975"/>
          </a:xfrm>
        </p:grpSpPr>
        <p:sp>
          <p:nvSpPr>
            <p:cNvPr id="94" name="Shape 94"/>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6" name="Shape 96"/>
          <p:cNvGrpSpPr/>
          <p:nvPr/>
        </p:nvGrpSpPr>
        <p:grpSpPr>
          <a:xfrm rot="1508271">
            <a:off x="798753" y="1851401"/>
            <a:ext cx="654062" cy="654025"/>
            <a:chOff x="576250" y="4319400"/>
            <a:chExt cx="442075" cy="442050"/>
          </a:xfrm>
        </p:grpSpPr>
        <p:sp>
          <p:nvSpPr>
            <p:cNvPr id="97" name="Shape 97"/>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01" name="Shape 101"/>
          <p:cNvSpPr/>
          <p:nvPr/>
        </p:nvSpPr>
        <p:spPr>
          <a:xfrm>
            <a:off x="6410280" y="713293"/>
            <a:ext cx="248675" cy="237444"/>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rot="2697569">
            <a:off x="8048925" y="1928865"/>
            <a:ext cx="377468" cy="360420"/>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8347544" y="1723093"/>
            <a:ext cx="151198" cy="14440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rot="1280187">
            <a:off x="6238007" y="1429474"/>
            <a:ext cx="151178" cy="144397"/>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6" name="Shape 106"/>
          <p:cNvSpPr/>
          <p:nvPr/>
        </p:nvSpPr>
        <p:spPr>
          <a:xfrm>
            <a:off x="1635350" y="1665933"/>
            <a:ext cx="5956025" cy="1074500"/>
          </a:xfrm>
          <a:custGeom>
            <a:pathLst>
              <a:path extrusionOk="0" h="42980" w="238241">
                <a:moveTo>
                  <a:pt x="0" y="14049"/>
                </a:moveTo>
                <a:cubicBezTo>
                  <a:pt x="5476" y="8572"/>
                  <a:pt x="13935" y="7254"/>
                  <a:pt x="21126" y="4377"/>
                </a:cubicBezTo>
                <a:cubicBezTo>
                  <a:pt x="34914" y="-1140"/>
                  <a:pt x="51579" y="-1336"/>
                  <a:pt x="65669" y="3359"/>
                </a:cubicBezTo>
                <a:cubicBezTo>
                  <a:pt x="71835" y="5413"/>
                  <a:pt x="79873" y="8507"/>
                  <a:pt x="81450" y="14813"/>
                </a:cubicBezTo>
                <a:cubicBezTo>
                  <a:pt x="82972" y="20904"/>
                  <a:pt x="84782" y="28175"/>
                  <a:pt x="81704" y="33648"/>
                </a:cubicBezTo>
                <a:cubicBezTo>
                  <a:pt x="77323" y="41434"/>
                  <a:pt x="64778" y="44710"/>
                  <a:pt x="56251" y="42047"/>
                </a:cubicBezTo>
                <a:cubicBezTo>
                  <a:pt x="49198" y="39843"/>
                  <a:pt x="46785" y="28699"/>
                  <a:pt x="48107" y="21430"/>
                </a:cubicBezTo>
                <a:cubicBezTo>
                  <a:pt x="48969" y="16684"/>
                  <a:pt x="53053" y="12573"/>
                  <a:pt x="57270" y="10231"/>
                </a:cubicBezTo>
                <a:cubicBezTo>
                  <a:pt x="87006" y="-6292"/>
                  <a:pt x="121672" y="33364"/>
                  <a:pt x="155264" y="38739"/>
                </a:cubicBezTo>
                <a:cubicBezTo>
                  <a:pt x="174114" y="41754"/>
                  <a:pt x="194149" y="44396"/>
                  <a:pt x="212533" y="39248"/>
                </a:cubicBezTo>
                <a:cubicBezTo>
                  <a:pt x="225473" y="35624"/>
                  <a:pt x="238241" y="21632"/>
                  <a:pt x="238241" y="8195"/>
                </a:cubicBezTo>
              </a:path>
            </a:pathLst>
          </a:custGeom>
          <a:noFill/>
          <a:ln cap="flat" cmpd="sng" w="9525">
            <a:solidFill>
              <a:srgbClr val="FFFFFF"/>
            </a:solidFill>
            <a:prstDash val="dash"/>
            <a:round/>
            <a:headEnd len="lg" w="lg" type="none"/>
            <a:tailEnd len="lg" w="lg"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67031"/>
        </a:solidFill>
      </p:bgPr>
    </p:bg>
    <p:spTree>
      <p:nvGrpSpPr>
        <p:cNvPr id="175" name="Shape 175"/>
        <p:cNvGrpSpPr/>
        <p:nvPr/>
      </p:nvGrpSpPr>
      <p:grpSpPr>
        <a:xfrm>
          <a:off x="0" y="0"/>
          <a:ext cx="0" cy="0"/>
          <a:chOff x="0" y="0"/>
          <a:chExt cx="0" cy="0"/>
        </a:xfrm>
      </p:grpSpPr>
      <p:sp>
        <p:nvSpPr>
          <p:cNvPr id="176" name="Shape 176"/>
          <p:cNvSpPr txBox="1"/>
          <p:nvPr>
            <p:ph type="ctrTitle"/>
          </p:nvPr>
        </p:nvSpPr>
        <p:spPr>
          <a:xfrm>
            <a:off x="277100" y="284200"/>
            <a:ext cx="2024100" cy="3678000"/>
          </a:xfrm>
          <a:prstGeom prst="rect">
            <a:avLst/>
          </a:prstGeom>
        </p:spPr>
        <p:txBody>
          <a:bodyPr anchorCtr="0" anchor="b" bIns="91425" lIns="91425" rIns="91425" tIns="91425">
            <a:noAutofit/>
          </a:bodyPr>
          <a:lstStyle/>
          <a:p>
            <a:pPr lvl="0" rtl="0">
              <a:spcBef>
                <a:spcPts val="0"/>
              </a:spcBef>
              <a:buNone/>
            </a:pPr>
            <a:r>
              <a:rPr b="1" lang="en" sz="4800"/>
              <a:t>Class#3</a:t>
            </a:r>
          </a:p>
          <a:p>
            <a:pPr lvl="0" rtl="0">
              <a:spcBef>
                <a:spcPts val="0"/>
              </a:spcBef>
              <a:buNone/>
            </a:pPr>
            <a:r>
              <a:rPr lang="en"/>
              <a:t>Setting up the operating system on your embedded system.</a:t>
            </a:r>
          </a:p>
        </p:txBody>
      </p:sp>
      <p:sp>
        <p:nvSpPr>
          <p:cNvPr id="177" name="Shape 177"/>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78" name="Shape 178"/>
          <p:cNvSpPr txBox="1"/>
          <p:nvPr/>
        </p:nvSpPr>
        <p:spPr>
          <a:xfrm>
            <a:off x="2746425" y="1149050"/>
            <a:ext cx="6178800" cy="3222000"/>
          </a:xfrm>
          <a:prstGeom prst="rect">
            <a:avLst/>
          </a:prstGeom>
          <a:noFill/>
          <a:ln>
            <a:noFill/>
          </a:ln>
        </p:spPr>
        <p:txBody>
          <a:bodyPr anchorCtr="0" anchor="t" bIns="91425" lIns="91425" rIns="91425" tIns="91425">
            <a:noAutofit/>
          </a:bodyPr>
          <a:lstStyle/>
          <a:p>
            <a:pPr indent="-419100" lvl="0" marL="457200" rtl="0">
              <a:spcBef>
                <a:spcPts val="0"/>
              </a:spcBef>
              <a:buClr>
                <a:srgbClr val="FFFFFF"/>
              </a:buClr>
              <a:buSzPct val="100000"/>
              <a:buChar char="●"/>
            </a:pPr>
            <a:r>
              <a:rPr lang="en" sz="3000">
                <a:solidFill>
                  <a:srgbClr val="FFFFFF"/>
                </a:solidFill>
              </a:rPr>
              <a:t>Getting access to the embedded system</a:t>
            </a:r>
          </a:p>
          <a:p>
            <a:pPr indent="-419100" lvl="0" marL="457200" rtl="0">
              <a:spcBef>
                <a:spcPts val="0"/>
              </a:spcBef>
              <a:buClr>
                <a:srgbClr val="FFFFFF"/>
              </a:buClr>
              <a:buSzPct val="100000"/>
              <a:buChar char="●"/>
            </a:pPr>
            <a:r>
              <a:rPr lang="en" sz="3000">
                <a:solidFill>
                  <a:srgbClr val="FFFFFF"/>
                </a:solidFill>
              </a:rPr>
              <a:t>Making updates to the system</a:t>
            </a:r>
          </a:p>
          <a:p>
            <a:pPr indent="-419100" lvl="0" marL="457200" rtl="0">
              <a:spcBef>
                <a:spcPts val="0"/>
              </a:spcBef>
              <a:buClr>
                <a:srgbClr val="FFFFFF"/>
              </a:buClr>
              <a:buSzPct val="100000"/>
              <a:buChar char="●"/>
            </a:pPr>
            <a:r>
              <a:rPr lang="en" sz="3000">
                <a:solidFill>
                  <a:srgbClr val="FFFFFF"/>
                </a:solidFill>
              </a:rPr>
              <a:t>How to compile a program</a:t>
            </a:r>
          </a:p>
          <a:p>
            <a:pPr indent="-419100" lvl="0" marL="457200" rtl="0">
              <a:spcBef>
                <a:spcPts val="0"/>
              </a:spcBef>
              <a:buClr>
                <a:srgbClr val="FFFFFF"/>
              </a:buClr>
              <a:buSzPct val="100000"/>
              <a:buChar char="●"/>
            </a:pPr>
            <a:r>
              <a:rPr lang="en" sz="3000">
                <a:solidFill>
                  <a:srgbClr val="FFFFFF"/>
                </a:solidFill>
              </a:rPr>
              <a:t>Installing services</a:t>
            </a:r>
          </a:p>
          <a:p>
            <a:pPr lvl="0" rtl="0">
              <a:spcBef>
                <a:spcPts val="0"/>
              </a:spcBef>
              <a:buNone/>
            </a:pPr>
            <a:r>
              <a:t/>
            </a:r>
            <a:endParaRPr sz="3000">
              <a:solidFill>
                <a:srgbClr val="FFFFFF"/>
              </a:solidFill>
            </a:endParaRPr>
          </a:p>
          <a:p>
            <a:pPr lvl="0" rtl="0">
              <a:spcBef>
                <a:spcPts val="0"/>
              </a:spcBef>
              <a:buNone/>
            </a:pPr>
            <a:r>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67031"/>
        </a:solidFill>
      </p:bgPr>
    </p:bg>
    <p:spTree>
      <p:nvGrpSpPr>
        <p:cNvPr id="182" name="Shape 182"/>
        <p:cNvGrpSpPr/>
        <p:nvPr/>
      </p:nvGrpSpPr>
      <p:grpSpPr>
        <a:xfrm>
          <a:off x="0" y="0"/>
          <a:ext cx="0" cy="0"/>
          <a:chOff x="0" y="0"/>
          <a:chExt cx="0" cy="0"/>
        </a:xfrm>
      </p:grpSpPr>
      <p:sp>
        <p:nvSpPr>
          <p:cNvPr id="183" name="Shape 183"/>
          <p:cNvSpPr txBox="1"/>
          <p:nvPr>
            <p:ph type="ctrTitle"/>
          </p:nvPr>
        </p:nvSpPr>
        <p:spPr>
          <a:xfrm>
            <a:off x="277100" y="284200"/>
            <a:ext cx="2120100" cy="3678000"/>
          </a:xfrm>
          <a:prstGeom prst="rect">
            <a:avLst/>
          </a:prstGeom>
        </p:spPr>
        <p:txBody>
          <a:bodyPr anchorCtr="0" anchor="b" bIns="91425" lIns="91425" rIns="91425" tIns="91425">
            <a:noAutofit/>
          </a:bodyPr>
          <a:lstStyle/>
          <a:p>
            <a:pPr lvl="0" rtl="0">
              <a:spcBef>
                <a:spcPts val="0"/>
              </a:spcBef>
              <a:buNone/>
            </a:pPr>
            <a:r>
              <a:rPr b="1" lang="en" sz="4800"/>
              <a:t>Class #4</a:t>
            </a:r>
          </a:p>
          <a:p>
            <a:pPr lvl="0" rtl="0">
              <a:spcBef>
                <a:spcPts val="0"/>
              </a:spcBef>
              <a:buNone/>
            </a:pPr>
            <a:r>
              <a:rPr lang="en"/>
              <a:t>Configuration, maintenance and hardening.</a:t>
            </a:r>
          </a:p>
        </p:txBody>
      </p:sp>
      <p:sp>
        <p:nvSpPr>
          <p:cNvPr id="184" name="Shape 184"/>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85" name="Shape 185"/>
          <p:cNvSpPr txBox="1"/>
          <p:nvPr/>
        </p:nvSpPr>
        <p:spPr>
          <a:xfrm>
            <a:off x="2746425" y="1149050"/>
            <a:ext cx="6178800" cy="3222000"/>
          </a:xfrm>
          <a:prstGeom prst="rect">
            <a:avLst/>
          </a:prstGeom>
          <a:noFill/>
          <a:ln>
            <a:noFill/>
          </a:ln>
        </p:spPr>
        <p:txBody>
          <a:bodyPr anchorCtr="0" anchor="t" bIns="91425" lIns="91425" rIns="91425" tIns="91425">
            <a:noAutofit/>
          </a:bodyPr>
          <a:lstStyle/>
          <a:p>
            <a:pPr indent="-419100" lvl="0" marL="457200" rtl="0">
              <a:spcBef>
                <a:spcPts val="0"/>
              </a:spcBef>
              <a:buClr>
                <a:srgbClr val="FFFFFF"/>
              </a:buClr>
              <a:buSzPct val="100000"/>
              <a:buChar char="●"/>
            </a:pPr>
            <a:r>
              <a:rPr lang="en" sz="3000">
                <a:solidFill>
                  <a:srgbClr val="FFFFFF"/>
                </a:solidFill>
              </a:rPr>
              <a:t>How to configure common services.</a:t>
            </a:r>
          </a:p>
          <a:p>
            <a:pPr indent="-419100" lvl="0" marL="457200" rtl="0">
              <a:spcBef>
                <a:spcPts val="0"/>
              </a:spcBef>
              <a:buClr>
                <a:srgbClr val="FFFFFF"/>
              </a:buClr>
              <a:buSzPct val="100000"/>
              <a:buChar char="●"/>
            </a:pPr>
            <a:r>
              <a:rPr lang="en" sz="3000">
                <a:solidFill>
                  <a:srgbClr val="FFFFFF"/>
                </a:solidFill>
              </a:rPr>
              <a:t>How to maintain a linux system.</a:t>
            </a:r>
          </a:p>
          <a:p>
            <a:pPr indent="-419100" lvl="0" marL="457200" rtl="0">
              <a:spcBef>
                <a:spcPts val="0"/>
              </a:spcBef>
              <a:buClr>
                <a:srgbClr val="FFFFFF"/>
              </a:buClr>
              <a:buSzPct val="100000"/>
              <a:buChar char="●"/>
            </a:pPr>
            <a:r>
              <a:rPr lang="en" sz="3000">
                <a:solidFill>
                  <a:srgbClr val="FFFFFF"/>
                </a:solidFill>
              </a:rPr>
              <a:t>How to lock things down to protect your system from  threats.</a:t>
            </a:r>
          </a:p>
          <a:p>
            <a:pPr lvl="0" rtl="0">
              <a:spcBef>
                <a:spcPts val="0"/>
              </a:spcBef>
              <a:buNone/>
            </a:pPr>
            <a:r>
              <a:t/>
            </a:r>
            <a:endParaRPr sz="3000">
              <a:solidFill>
                <a:srgbClr val="FFFFFF"/>
              </a:solidFill>
            </a:endParaRPr>
          </a:p>
          <a:p>
            <a:pPr lvl="0" rtl="0">
              <a:spcBef>
                <a:spcPts val="0"/>
              </a:spcBef>
              <a:buNone/>
            </a:pPr>
            <a:r>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67031"/>
        </a:solidFill>
      </p:bgPr>
    </p:bg>
    <p:spTree>
      <p:nvGrpSpPr>
        <p:cNvPr id="189" name="Shape 189"/>
        <p:cNvGrpSpPr/>
        <p:nvPr/>
      </p:nvGrpSpPr>
      <p:grpSpPr>
        <a:xfrm>
          <a:off x="0" y="0"/>
          <a:ext cx="0" cy="0"/>
          <a:chOff x="0" y="0"/>
          <a:chExt cx="0" cy="0"/>
        </a:xfrm>
      </p:grpSpPr>
      <p:sp>
        <p:nvSpPr>
          <p:cNvPr id="190" name="Shape 190"/>
          <p:cNvSpPr txBox="1"/>
          <p:nvPr>
            <p:ph type="ctrTitle"/>
          </p:nvPr>
        </p:nvSpPr>
        <p:spPr>
          <a:xfrm>
            <a:off x="277100" y="284200"/>
            <a:ext cx="2120100" cy="3678000"/>
          </a:xfrm>
          <a:prstGeom prst="rect">
            <a:avLst/>
          </a:prstGeom>
        </p:spPr>
        <p:txBody>
          <a:bodyPr anchorCtr="0" anchor="b" bIns="91425" lIns="91425" rIns="91425" tIns="91425">
            <a:noAutofit/>
          </a:bodyPr>
          <a:lstStyle/>
          <a:p>
            <a:pPr lvl="0" rtl="0">
              <a:spcBef>
                <a:spcPts val="0"/>
              </a:spcBef>
              <a:buNone/>
            </a:pPr>
            <a:r>
              <a:rPr b="1" lang="en" sz="4800"/>
              <a:t>Class #5</a:t>
            </a:r>
          </a:p>
          <a:p>
            <a:pPr lvl="0" rtl="0">
              <a:spcBef>
                <a:spcPts val="0"/>
              </a:spcBef>
              <a:buNone/>
            </a:pPr>
            <a:r>
              <a:rPr lang="en"/>
              <a:t>Hardware reverse engineering basics</a:t>
            </a:r>
          </a:p>
        </p:txBody>
      </p:sp>
      <p:sp>
        <p:nvSpPr>
          <p:cNvPr id="191" name="Shape 19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92" name="Shape 192"/>
          <p:cNvSpPr txBox="1"/>
          <p:nvPr/>
        </p:nvSpPr>
        <p:spPr>
          <a:xfrm>
            <a:off x="2688200" y="203800"/>
            <a:ext cx="6560400" cy="4371000"/>
          </a:xfrm>
          <a:prstGeom prst="rect">
            <a:avLst/>
          </a:prstGeom>
          <a:noFill/>
          <a:ln>
            <a:noFill/>
          </a:ln>
        </p:spPr>
        <p:txBody>
          <a:bodyPr anchorCtr="0" anchor="t" bIns="91425" lIns="91425" rIns="91425" tIns="91425">
            <a:noAutofit/>
          </a:bodyPr>
          <a:lstStyle/>
          <a:p>
            <a:pPr indent="-419100" lvl="0" marL="457200" rtl="0">
              <a:spcBef>
                <a:spcPts val="0"/>
              </a:spcBef>
              <a:buClr>
                <a:srgbClr val="FFFFFF"/>
              </a:buClr>
              <a:buSzPct val="100000"/>
              <a:buChar char="●"/>
            </a:pPr>
            <a:r>
              <a:rPr lang="en" sz="3000">
                <a:solidFill>
                  <a:srgbClr val="FFFFFF"/>
                </a:solidFill>
              </a:rPr>
              <a:t>This will be cover the basics of how to glean information about unknown systems.</a:t>
            </a:r>
          </a:p>
          <a:p>
            <a:pPr indent="-419100" lvl="0" marL="457200" rtl="0">
              <a:spcBef>
                <a:spcPts val="0"/>
              </a:spcBef>
              <a:buClr>
                <a:srgbClr val="FFFFFF"/>
              </a:buClr>
              <a:buSzPct val="100000"/>
              <a:buChar char="●"/>
            </a:pPr>
            <a:r>
              <a:rPr lang="en" sz="3000">
                <a:solidFill>
                  <a:srgbClr val="FFFFFF"/>
                </a:solidFill>
              </a:rPr>
              <a:t>Hardware component visual identification.</a:t>
            </a:r>
          </a:p>
          <a:p>
            <a:pPr indent="-419100" lvl="0" marL="457200" rtl="0">
              <a:spcBef>
                <a:spcPts val="0"/>
              </a:spcBef>
              <a:buClr>
                <a:srgbClr val="FFFFFF"/>
              </a:buClr>
              <a:buSzPct val="100000"/>
              <a:buChar char="●"/>
            </a:pPr>
            <a:r>
              <a:rPr lang="en" sz="3000">
                <a:solidFill>
                  <a:srgbClr val="FFFFFF"/>
                </a:solidFill>
              </a:rPr>
              <a:t>gaining access or pulling software via programming and testing ports. </a:t>
            </a:r>
          </a:p>
          <a:p>
            <a:pPr indent="-419100" lvl="0" marL="457200" rtl="0">
              <a:spcBef>
                <a:spcPts val="0"/>
              </a:spcBef>
              <a:buClr>
                <a:srgbClr val="FFFFFF"/>
              </a:buClr>
              <a:buSzPct val="100000"/>
              <a:buChar char="●"/>
            </a:pPr>
            <a:r>
              <a:rPr lang="en" sz="3000">
                <a:solidFill>
                  <a:srgbClr val="FFFFFF"/>
                </a:solidFill>
              </a:rPr>
              <a:t>bypassing hardware protective measures.</a:t>
            </a:r>
          </a:p>
          <a:p>
            <a:pPr indent="-419100" lvl="0" marL="457200" rtl="0">
              <a:spcBef>
                <a:spcPts val="0"/>
              </a:spcBef>
              <a:buClr>
                <a:srgbClr val="FFFFFF"/>
              </a:buClr>
              <a:buSzPct val="100000"/>
              <a:buChar char="●"/>
            </a:pPr>
            <a:r>
              <a:rPr lang="en" sz="3000">
                <a:solidFill>
                  <a:srgbClr val="FFFFFF"/>
                </a:solidFill>
              </a:rPr>
              <a:t>chip decapping </a:t>
            </a:r>
          </a:p>
          <a:p>
            <a:pPr lvl="0" rtl="0">
              <a:spcBef>
                <a:spcPts val="0"/>
              </a:spcBef>
              <a:buNone/>
            </a:pPr>
            <a:r>
              <a:t/>
            </a:r>
            <a:endParaRPr sz="3000">
              <a:solidFill>
                <a:srgbClr val="FFFFFF"/>
              </a:solidFill>
            </a:endParaRPr>
          </a:p>
          <a:p>
            <a:pPr lvl="0" rtl="0">
              <a:spcBef>
                <a:spcPts val="0"/>
              </a:spcBef>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67031"/>
        </a:solidFill>
      </p:bgPr>
    </p:bg>
    <p:spTree>
      <p:nvGrpSpPr>
        <p:cNvPr id="196" name="Shape 196"/>
        <p:cNvGrpSpPr/>
        <p:nvPr/>
      </p:nvGrpSpPr>
      <p:grpSpPr>
        <a:xfrm>
          <a:off x="0" y="0"/>
          <a:ext cx="0" cy="0"/>
          <a:chOff x="0" y="0"/>
          <a:chExt cx="0" cy="0"/>
        </a:xfrm>
      </p:grpSpPr>
      <p:sp>
        <p:nvSpPr>
          <p:cNvPr id="197" name="Shape 197"/>
          <p:cNvSpPr txBox="1"/>
          <p:nvPr>
            <p:ph type="ctrTitle"/>
          </p:nvPr>
        </p:nvSpPr>
        <p:spPr>
          <a:xfrm>
            <a:off x="277100" y="284200"/>
            <a:ext cx="2120100" cy="3678000"/>
          </a:xfrm>
          <a:prstGeom prst="rect">
            <a:avLst/>
          </a:prstGeom>
        </p:spPr>
        <p:txBody>
          <a:bodyPr anchorCtr="0" anchor="b" bIns="91425" lIns="91425" rIns="91425" tIns="91425">
            <a:noAutofit/>
          </a:bodyPr>
          <a:lstStyle/>
          <a:p>
            <a:pPr lvl="0" rtl="0">
              <a:spcBef>
                <a:spcPts val="0"/>
              </a:spcBef>
              <a:buNone/>
            </a:pPr>
            <a:r>
              <a:rPr b="1" lang="en" sz="4800"/>
              <a:t>Class #6</a:t>
            </a:r>
          </a:p>
          <a:p>
            <a:pPr lvl="0" rtl="0">
              <a:spcBef>
                <a:spcPts val="0"/>
              </a:spcBef>
              <a:buNone/>
            </a:pPr>
            <a:r>
              <a:rPr lang="en"/>
              <a:t>Software Reverse Engineering</a:t>
            </a:r>
          </a:p>
        </p:txBody>
      </p:sp>
      <p:sp>
        <p:nvSpPr>
          <p:cNvPr id="198" name="Shape 198"/>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99" name="Shape 199"/>
          <p:cNvSpPr txBox="1"/>
          <p:nvPr/>
        </p:nvSpPr>
        <p:spPr>
          <a:xfrm>
            <a:off x="2688200" y="203800"/>
            <a:ext cx="6417300" cy="4700700"/>
          </a:xfrm>
          <a:prstGeom prst="rect">
            <a:avLst/>
          </a:prstGeom>
          <a:noFill/>
          <a:ln>
            <a:noFill/>
          </a:ln>
        </p:spPr>
        <p:txBody>
          <a:bodyPr anchorCtr="0" anchor="t" bIns="91425" lIns="91425" rIns="91425" tIns="91425">
            <a:noAutofit/>
          </a:bodyPr>
          <a:lstStyle/>
          <a:p>
            <a:pPr indent="-419100" lvl="0" marL="457200">
              <a:spcBef>
                <a:spcPts val="0"/>
              </a:spcBef>
              <a:buClr>
                <a:srgbClr val="FFFFFF"/>
              </a:buClr>
              <a:buSzPct val="100000"/>
              <a:buChar char="●"/>
            </a:pPr>
            <a:r>
              <a:rPr lang="en" sz="3000">
                <a:solidFill>
                  <a:srgbClr val="FFFFFF"/>
                </a:solidFill>
              </a:rPr>
              <a:t>Course on malware reverse engineering</a:t>
            </a:r>
          </a:p>
          <a:p>
            <a:pPr indent="-419100" lvl="0" marL="457200">
              <a:spcBef>
                <a:spcPts val="0"/>
              </a:spcBef>
              <a:buClr>
                <a:srgbClr val="FFFFFF"/>
              </a:buClr>
              <a:buSzPct val="100000"/>
              <a:buChar char="●"/>
            </a:pPr>
            <a:r>
              <a:rPr lang="en" sz="3000">
                <a:solidFill>
                  <a:srgbClr val="FFFFFF"/>
                </a:solidFill>
              </a:rPr>
              <a:t>Dissecting the code</a:t>
            </a:r>
          </a:p>
          <a:p>
            <a:pPr indent="-419100" lvl="0" marL="457200">
              <a:spcBef>
                <a:spcPts val="0"/>
              </a:spcBef>
              <a:buClr>
                <a:srgbClr val="FFFFFF"/>
              </a:buClr>
              <a:buSzPct val="100000"/>
              <a:buChar char="●"/>
            </a:pPr>
            <a:r>
              <a:rPr lang="en" sz="3000">
                <a:solidFill>
                  <a:srgbClr val="FFFFFF"/>
                </a:solidFill>
              </a:rPr>
              <a:t>Analysing traffic</a:t>
            </a:r>
          </a:p>
          <a:p>
            <a:pPr lvl="0" rtl="0">
              <a:spcBef>
                <a:spcPts val="0"/>
              </a:spcBef>
              <a:buNone/>
            </a:pPr>
            <a:r>
              <a:t/>
            </a:r>
            <a:endParaRPr sz="30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67031"/>
        </a:solidFill>
      </p:bgPr>
    </p:bg>
    <p:spTree>
      <p:nvGrpSpPr>
        <p:cNvPr id="203" name="Shape 203"/>
        <p:cNvGrpSpPr/>
        <p:nvPr/>
      </p:nvGrpSpPr>
      <p:grpSpPr>
        <a:xfrm>
          <a:off x="0" y="0"/>
          <a:ext cx="0" cy="0"/>
          <a:chOff x="0" y="0"/>
          <a:chExt cx="0" cy="0"/>
        </a:xfrm>
      </p:grpSpPr>
      <p:sp>
        <p:nvSpPr>
          <p:cNvPr id="204" name="Shape 204"/>
          <p:cNvSpPr txBox="1"/>
          <p:nvPr>
            <p:ph type="ctrTitle"/>
          </p:nvPr>
        </p:nvSpPr>
        <p:spPr>
          <a:xfrm>
            <a:off x="277100" y="284200"/>
            <a:ext cx="2120100" cy="3678000"/>
          </a:xfrm>
          <a:prstGeom prst="rect">
            <a:avLst/>
          </a:prstGeom>
        </p:spPr>
        <p:txBody>
          <a:bodyPr anchorCtr="0" anchor="b" bIns="91425" lIns="91425" rIns="91425" tIns="91425">
            <a:noAutofit/>
          </a:bodyPr>
          <a:lstStyle/>
          <a:p>
            <a:pPr lvl="0" rtl="0">
              <a:spcBef>
                <a:spcPts val="0"/>
              </a:spcBef>
              <a:buNone/>
            </a:pPr>
            <a:r>
              <a:rPr b="1" lang="en" sz="4800"/>
              <a:t>Class #7</a:t>
            </a:r>
          </a:p>
          <a:p>
            <a:pPr lvl="0" rtl="0">
              <a:spcBef>
                <a:spcPts val="0"/>
              </a:spcBef>
              <a:buNone/>
            </a:pPr>
            <a:r>
              <a:rPr lang="en"/>
              <a:t>Penetration Testing Methodology</a:t>
            </a:r>
          </a:p>
        </p:txBody>
      </p:sp>
      <p:sp>
        <p:nvSpPr>
          <p:cNvPr id="205" name="Shape 205"/>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06" name="Shape 206"/>
          <p:cNvSpPr txBox="1"/>
          <p:nvPr/>
        </p:nvSpPr>
        <p:spPr>
          <a:xfrm>
            <a:off x="2688200" y="203800"/>
            <a:ext cx="6417300" cy="4700700"/>
          </a:xfrm>
          <a:prstGeom prst="rect">
            <a:avLst/>
          </a:prstGeom>
          <a:noFill/>
          <a:ln>
            <a:noFill/>
          </a:ln>
        </p:spPr>
        <p:txBody>
          <a:bodyPr anchorCtr="0" anchor="t" bIns="91425" lIns="91425" rIns="91425" tIns="91425">
            <a:noAutofit/>
          </a:bodyPr>
          <a:lstStyle/>
          <a:p>
            <a:pPr lvl="0" rtl="0">
              <a:spcBef>
                <a:spcPts val="0"/>
              </a:spcBef>
              <a:buNone/>
            </a:pPr>
            <a:r>
              <a:t/>
            </a:r>
            <a:endParaRPr sz="3000">
              <a:solidFill>
                <a:srgbClr val="FFFFFF"/>
              </a:solidFill>
            </a:endParaRPr>
          </a:p>
        </p:txBody>
      </p:sp>
      <p:pic>
        <p:nvPicPr>
          <p:cNvPr id="207" name="Shape 207"/>
          <p:cNvPicPr preferRelativeResize="0"/>
          <p:nvPr/>
        </p:nvPicPr>
        <p:blipFill>
          <a:blip r:embed="rId3">
            <a:alphaModFix/>
          </a:blip>
          <a:stretch>
            <a:fillRect/>
          </a:stretch>
        </p:blipFill>
        <p:spPr>
          <a:xfrm>
            <a:off x="3289759" y="54650"/>
            <a:ext cx="5260931"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67031"/>
        </a:solidFill>
      </p:bgPr>
    </p:bg>
    <p:spTree>
      <p:nvGrpSpPr>
        <p:cNvPr id="211" name="Shape 211"/>
        <p:cNvGrpSpPr/>
        <p:nvPr/>
      </p:nvGrpSpPr>
      <p:grpSpPr>
        <a:xfrm>
          <a:off x="0" y="0"/>
          <a:ext cx="0" cy="0"/>
          <a:chOff x="0" y="0"/>
          <a:chExt cx="0" cy="0"/>
        </a:xfrm>
      </p:grpSpPr>
      <p:sp>
        <p:nvSpPr>
          <p:cNvPr id="212" name="Shape 212"/>
          <p:cNvSpPr txBox="1"/>
          <p:nvPr>
            <p:ph type="ctrTitle"/>
          </p:nvPr>
        </p:nvSpPr>
        <p:spPr>
          <a:xfrm>
            <a:off x="277100" y="284200"/>
            <a:ext cx="2120100" cy="3678000"/>
          </a:xfrm>
          <a:prstGeom prst="rect">
            <a:avLst/>
          </a:prstGeom>
        </p:spPr>
        <p:txBody>
          <a:bodyPr anchorCtr="0" anchor="b" bIns="91425" lIns="91425" rIns="91425" tIns="91425">
            <a:noAutofit/>
          </a:bodyPr>
          <a:lstStyle/>
          <a:p>
            <a:pPr lvl="0" rtl="0">
              <a:spcBef>
                <a:spcPts val="0"/>
              </a:spcBef>
              <a:buNone/>
            </a:pPr>
            <a:r>
              <a:rPr b="1" lang="en" sz="4800"/>
              <a:t>Class #8</a:t>
            </a:r>
          </a:p>
          <a:p>
            <a:pPr lvl="0" rtl="0">
              <a:spcBef>
                <a:spcPts val="0"/>
              </a:spcBef>
              <a:buNone/>
            </a:pPr>
            <a:r>
              <a:rPr lang="en"/>
              <a:t>Essential Skills Needed and Why</a:t>
            </a:r>
          </a:p>
        </p:txBody>
      </p:sp>
      <p:sp>
        <p:nvSpPr>
          <p:cNvPr id="213" name="Shape 213"/>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14" name="Shape 214"/>
          <p:cNvSpPr txBox="1"/>
          <p:nvPr/>
        </p:nvSpPr>
        <p:spPr>
          <a:xfrm>
            <a:off x="2746425" y="1149050"/>
            <a:ext cx="6178800" cy="3222000"/>
          </a:xfrm>
          <a:prstGeom prst="rect">
            <a:avLst/>
          </a:prstGeom>
          <a:noFill/>
          <a:ln>
            <a:noFill/>
          </a:ln>
        </p:spPr>
        <p:txBody>
          <a:bodyPr anchorCtr="0" anchor="t" bIns="91425" lIns="91425" rIns="91425" tIns="91425">
            <a:noAutofit/>
          </a:bodyPr>
          <a:lstStyle/>
          <a:p>
            <a:pPr indent="-419100" lvl="0" marL="457200" rtl="0">
              <a:spcBef>
                <a:spcPts val="0"/>
              </a:spcBef>
              <a:buClr>
                <a:srgbClr val="FFFFFF"/>
              </a:buClr>
              <a:buSzPct val="100000"/>
              <a:buChar char="●"/>
            </a:pPr>
            <a:r>
              <a:rPr lang="en" sz="3000">
                <a:solidFill>
                  <a:srgbClr val="FFFFFF"/>
                </a:solidFill>
              </a:rPr>
              <a:t>Programming</a:t>
            </a:r>
          </a:p>
          <a:p>
            <a:pPr indent="-419100" lvl="0" marL="457200" rtl="0">
              <a:spcBef>
                <a:spcPts val="0"/>
              </a:spcBef>
              <a:buClr>
                <a:srgbClr val="FFFFFF"/>
              </a:buClr>
              <a:buSzPct val="100000"/>
              <a:buChar char="●"/>
            </a:pPr>
            <a:r>
              <a:rPr lang="en" sz="3000">
                <a:solidFill>
                  <a:srgbClr val="FFFFFF"/>
                </a:solidFill>
              </a:rPr>
              <a:t>Databases</a:t>
            </a:r>
          </a:p>
          <a:p>
            <a:pPr indent="-419100" lvl="0" marL="457200" rtl="0">
              <a:spcBef>
                <a:spcPts val="0"/>
              </a:spcBef>
              <a:buClr>
                <a:srgbClr val="FFFFFF"/>
              </a:buClr>
              <a:buSzPct val="100000"/>
              <a:buChar char="●"/>
            </a:pPr>
            <a:r>
              <a:rPr lang="en" sz="3000">
                <a:solidFill>
                  <a:srgbClr val="FFFFFF"/>
                </a:solidFill>
              </a:rPr>
              <a:t>Researching</a:t>
            </a:r>
          </a:p>
          <a:p>
            <a:pPr indent="-419100" lvl="0" marL="457200" rtl="0">
              <a:spcBef>
                <a:spcPts val="0"/>
              </a:spcBef>
              <a:buClr>
                <a:srgbClr val="FFFFFF"/>
              </a:buClr>
              <a:buSzPct val="100000"/>
              <a:buChar char="●"/>
            </a:pPr>
            <a:r>
              <a:rPr lang="en" sz="3000">
                <a:solidFill>
                  <a:srgbClr val="FFFFFF"/>
                </a:solidFill>
              </a:rPr>
              <a:t>Tools</a:t>
            </a:r>
          </a:p>
          <a:p>
            <a:pPr indent="-419100" lvl="0" marL="457200" rtl="0">
              <a:spcBef>
                <a:spcPts val="0"/>
              </a:spcBef>
              <a:buClr>
                <a:srgbClr val="FFFFFF"/>
              </a:buClr>
              <a:buSzPct val="100000"/>
              <a:buChar char="●"/>
            </a:pPr>
            <a:r>
              <a:rPr lang="en" sz="3000">
                <a:solidFill>
                  <a:srgbClr val="FFFFFF"/>
                </a:solidFill>
              </a:rPr>
              <a:t>Networking</a:t>
            </a:r>
          </a:p>
          <a:p>
            <a:pPr indent="-419100" lvl="0" marL="457200" rtl="0">
              <a:spcBef>
                <a:spcPts val="0"/>
              </a:spcBef>
              <a:buClr>
                <a:srgbClr val="FFFFFF"/>
              </a:buClr>
              <a:buSzPct val="100000"/>
              <a:buChar char="●"/>
            </a:pPr>
            <a:r>
              <a:rPr lang="en" sz="3000">
                <a:solidFill>
                  <a:srgbClr val="FFFFFF"/>
                </a:solidFill>
              </a:rPr>
              <a:t>Problem-Solving Skills</a:t>
            </a:r>
          </a:p>
          <a:p>
            <a:pPr lvl="0" rtl="0">
              <a:spcBef>
                <a:spcPts val="0"/>
              </a:spcBef>
              <a:buNone/>
            </a:pPr>
            <a:r>
              <a:t/>
            </a:r>
            <a:endParaRPr sz="3000">
              <a:solidFill>
                <a:srgbClr val="FFFFFF"/>
              </a:solidFill>
            </a:endParaRPr>
          </a:p>
          <a:p>
            <a:pPr lvl="0" rtl="0">
              <a:spcBef>
                <a:spcPts val="0"/>
              </a:spcBef>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234450" y="575500"/>
            <a:ext cx="2046300" cy="3981000"/>
          </a:xfrm>
          <a:prstGeom prst="rect">
            <a:avLst/>
          </a:prstGeom>
        </p:spPr>
        <p:txBody>
          <a:bodyPr anchorCtr="0" anchor="t" bIns="91425" lIns="91425" rIns="91425" tIns="91425">
            <a:noAutofit/>
          </a:bodyPr>
          <a:lstStyle/>
          <a:p>
            <a:pPr lvl="0" rtl="0">
              <a:spcBef>
                <a:spcPts val="0"/>
              </a:spcBef>
              <a:buNone/>
            </a:pPr>
            <a:r>
              <a:rPr lang="en"/>
              <a:t>CTF Event</a:t>
            </a:r>
          </a:p>
        </p:txBody>
      </p:sp>
      <p:sp>
        <p:nvSpPr>
          <p:cNvPr id="112" name="Shape 11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ctf-icon.png" id="113" name="Shape 113"/>
          <p:cNvPicPr preferRelativeResize="0"/>
          <p:nvPr/>
        </p:nvPicPr>
        <p:blipFill>
          <a:blip r:embed="rId3">
            <a:alphaModFix/>
          </a:blip>
          <a:stretch>
            <a:fillRect/>
          </a:stretch>
        </p:blipFill>
        <p:spPr>
          <a:xfrm>
            <a:off x="2646650" y="94175"/>
            <a:ext cx="6362700" cy="3857625"/>
          </a:xfrm>
          <a:prstGeom prst="rect">
            <a:avLst/>
          </a:prstGeom>
          <a:noFill/>
          <a:ln>
            <a:noFill/>
          </a:ln>
        </p:spPr>
      </p:pic>
      <p:sp>
        <p:nvSpPr>
          <p:cNvPr id="114" name="Shape 114"/>
          <p:cNvSpPr txBox="1"/>
          <p:nvPr/>
        </p:nvSpPr>
        <p:spPr>
          <a:xfrm>
            <a:off x="2940500" y="3827525"/>
            <a:ext cx="844200" cy="291000"/>
          </a:xfrm>
          <a:prstGeom prst="rect">
            <a:avLst/>
          </a:prstGeom>
          <a:noFill/>
          <a:ln>
            <a:noFill/>
          </a:ln>
        </p:spPr>
        <p:txBody>
          <a:bodyPr anchorCtr="0" anchor="t" bIns="91425" lIns="91425" rIns="91425" tIns="91425">
            <a:noAutofit/>
          </a:bodyPr>
          <a:lstStyle/>
          <a:p>
            <a:pPr lvl="0">
              <a:spcBef>
                <a:spcPts val="0"/>
              </a:spcBef>
              <a:buNone/>
            </a:pPr>
            <a:r>
              <a:rPr lang="en"/>
              <a:t>Team</a:t>
            </a:r>
          </a:p>
        </p:txBody>
      </p:sp>
      <p:sp>
        <p:nvSpPr>
          <p:cNvPr id="115" name="Shape 115"/>
          <p:cNvSpPr txBox="1"/>
          <p:nvPr/>
        </p:nvSpPr>
        <p:spPr>
          <a:xfrm>
            <a:off x="4075975" y="3827525"/>
            <a:ext cx="776400" cy="193800"/>
          </a:xfrm>
          <a:prstGeom prst="rect">
            <a:avLst/>
          </a:prstGeom>
          <a:noFill/>
          <a:ln>
            <a:noFill/>
          </a:ln>
        </p:spPr>
        <p:txBody>
          <a:bodyPr anchorCtr="0" anchor="t" bIns="91425" lIns="91425" rIns="91425" tIns="91425">
            <a:noAutofit/>
          </a:bodyPr>
          <a:lstStyle/>
          <a:p>
            <a:pPr lvl="0">
              <a:spcBef>
                <a:spcPts val="0"/>
              </a:spcBef>
              <a:buNone/>
            </a:pPr>
            <a:r>
              <a:rPr lang="en"/>
              <a:t>Server</a:t>
            </a:r>
          </a:p>
        </p:txBody>
      </p:sp>
      <p:sp>
        <p:nvSpPr>
          <p:cNvPr id="116" name="Shape 116"/>
          <p:cNvSpPr txBox="1"/>
          <p:nvPr/>
        </p:nvSpPr>
        <p:spPr>
          <a:xfrm>
            <a:off x="5143650" y="3876125"/>
            <a:ext cx="1261500" cy="193800"/>
          </a:xfrm>
          <a:prstGeom prst="rect">
            <a:avLst/>
          </a:prstGeom>
          <a:noFill/>
          <a:ln>
            <a:noFill/>
          </a:ln>
        </p:spPr>
        <p:txBody>
          <a:bodyPr anchorCtr="0" anchor="t" bIns="91425" lIns="91425" rIns="91425" tIns="91425">
            <a:noAutofit/>
          </a:bodyPr>
          <a:lstStyle/>
          <a:p>
            <a:pPr lvl="0">
              <a:spcBef>
                <a:spcPts val="0"/>
              </a:spcBef>
              <a:buNone/>
            </a:pPr>
            <a:r>
              <a:rPr lang="en"/>
              <a:t>Battleground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idx="1" type="body"/>
          </p:nvPr>
        </p:nvSpPr>
        <p:spPr>
          <a:xfrm>
            <a:off x="59900" y="1314775"/>
            <a:ext cx="5226600" cy="3828600"/>
          </a:xfrm>
          <a:prstGeom prst="rect">
            <a:avLst/>
          </a:prstGeom>
        </p:spPr>
        <p:txBody>
          <a:bodyPr anchorCtr="0" anchor="t" bIns="91425" lIns="91425" rIns="91425" tIns="91425">
            <a:noAutofit/>
          </a:bodyPr>
          <a:lstStyle/>
          <a:p>
            <a:pPr lvl="0" rtl="0" algn="l">
              <a:lnSpc>
                <a:spcPct val="150000"/>
              </a:lnSpc>
              <a:spcBef>
                <a:spcPts val="0"/>
              </a:spcBef>
              <a:spcAft>
                <a:spcPts val="800"/>
              </a:spcAft>
              <a:buClr>
                <a:schemeClr val="dk1"/>
              </a:buClr>
              <a:buSzPct val="61111"/>
              <a:buFont typeface="Arial"/>
              <a:buNone/>
            </a:pPr>
            <a:r>
              <a:rPr b="1" lang="en" sz="1800">
                <a:solidFill>
                  <a:srgbClr val="555555"/>
                </a:solidFill>
                <a:highlight>
                  <a:srgbClr val="FFFFFF"/>
                </a:highlight>
                <a:latin typeface="Verdana"/>
                <a:ea typeface="Verdana"/>
                <a:cs typeface="Verdana"/>
                <a:sym typeface="Verdana"/>
              </a:rPr>
              <a:t>There are three common types of CTFs:</a:t>
            </a:r>
          </a:p>
          <a:p>
            <a:pPr indent="-342900" lvl="0" marL="660400" rtl="0" algn="l">
              <a:lnSpc>
                <a:spcPct val="166666"/>
              </a:lnSpc>
              <a:spcBef>
                <a:spcPts val="0"/>
              </a:spcBef>
              <a:spcAft>
                <a:spcPts val="800"/>
              </a:spcAft>
              <a:buClr>
                <a:srgbClr val="555555"/>
              </a:buClr>
              <a:buSzPct val="100000"/>
              <a:buFont typeface="Arial"/>
              <a:buChar char="●"/>
            </a:pPr>
            <a:r>
              <a:rPr b="1" lang="en" sz="1800">
                <a:solidFill>
                  <a:srgbClr val="555555"/>
                </a:solidFill>
                <a:highlight>
                  <a:srgbClr val="FFFFFF"/>
                </a:highlight>
                <a:latin typeface="Verdana"/>
                <a:ea typeface="Verdana"/>
                <a:cs typeface="Verdana"/>
                <a:sym typeface="Verdana"/>
              </a:rPr>
              <a:t>Jeopardy</a:t>
            </a:r>
          </a:p>
          <a:p>
            <a:pPr indent="-342900" lvl="0" marL="660400" rtl="0" algn="l">
              <a:lnSpc>
                <a:spcPct val="166666"/>
              </a:lnSpc>
              <a:spcBef>
                <a:spcPts val="0"/>
              </a:spcBef>
              <a:spcAft>
                <a:spcPts val="800"/>
              </a:spcAft>
              <a:buClr>
                <a:srgbClr val="555555"/>
              </a:buClr>
              <a:buSzPct val="100000"/>
              <a:buFont typeface="Arial"/>
              <a:buChar char="●"/>
            </a:pPr>
            <a:r>
              <a:rPr b="1" lang="en" sz="1800">
                <a:solidFill>
                  <a:srgbClr val="555555"/>
                </a:solidFill>
                <a:highlight>
                  <a:srgbClr val="FFFFFF"/>
                </a:highlight>
                <a:latin typeface="Verdana"/>
                <a:ea typeface="Verdana"/>
                <a:cs typeface="Verdana"/>
                <a:sym typeface="Verdana"/>
              </a:rPr>
              <a:t>Attack-Defence</a:t>
            </a:r>
          </a:p>
          <a:p>
            <a:pPr indent="-342900" lvl="0" marL="660400" rtl="0" algn="l">
              <a:lnSpc>
                <a:spcPct val="166666"/>
              </a:lnSpc>
              <a:spcBef>
                <a:spcPts val="0"/>
              </a:spcBef>
              <a:spcAft>
                <a:spcPts val="800"/>
              </a:spcAft>
              <a:buClr>
                <a:srgbClr val="555555"/>
              </a:buClr>
              <a:buSzPct val="100000"/>
              <a:buFont typeface="Arial"/>
              <a:buChar char="●"/>
            </a:pPr>
            <a:r>
              <a:rPr b="1" lang="en" sz="1800">
                <a:solidFill>
                  <a:srgbClr val="555555"/>
                </a:solidFill>
                <a:highlight>
                  <a:srgbClr val="FFFFFF"/>
                </a:highlight>
                <a:latin typeface="Verdana"/>
                <a:ea typeface="Verdana"/>
                <a:cs typeface="Verdana"/>
                <a:sym typeface="Verdana"/>
              </a:rPr>
              <a:t>mixed</a:t>
            </a:r>
          </a:p>
          <a:p>
            <a:pPr lvl="0" rtl="0">
              <a:spcBef>
                <a:spcPts val="0"/>
              </a:spcBef>
              <a:buNone/>
            </a:pPr>
            <a:r>
              <a:t/>
            </a:r>
            <a:endParaRPr/>
          </a:p>
        </p:txBody>
      </p:sp>
      <p:sp>
        <p:nvSpPr>
          <p:cNvPr id="122" name="Shape 12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3" name="Shape 123"/>
          <p:cNvSpPr/>
          <p:nvPr/>
        </p:nvSpPr>
        <p:spPr>
          <a:xfrm flipH="1">
            <a:off x="4064150" y="341525"/>
            <a:ext cx="867600" cy="587400"/>
          </a:xfrm>
          <a:prstGeom prst="rect">
            <a:avLst/>
          </a:prstGeom>
          <a:solidFill>
            <a:srgbClr val="F67031"/>
          </a:solidFill>
          <a:ln>
            <a:noFill/>
          </a:ln>
        </p:spPr>
        <p:txBody>
          <a:bodyPr anchorCtr="0" anchor="ctr" bIns="91425" lIns="91425" rIns="91425" tIns="91425">
            <a:noAutofit/>
          </a:bodyPr>
          <a:lstStyle/>
          <a:p>
            <a:pPr lvl="0">
              <a:spcBef>
                <a:spcPts val="0"/>
              </a:spcBef>
              <a:buNone/>
            </a:pPr>
            <a:r>
              <a:t/>
            </a:r>
            <a:endParaRPr/>
          </a:p>
        </p:txBody>
      </p:sp>
      <p:sp>
        <p:nvSpPr>
          <p:cNvPr id="124" name="Shape 124"/>
          <p:cNvSpPr txBox="1"/>
          <p:nvPr/>
        </p:nvSpPr>
        <p:spPr>
          <a:xfrm>
            <a:off x="0" y="0"/>
            <a:ext cx="5286300" cy="1254900"/>
          </a:xfrm>
          <a:prstGeom prst="rect">
            <a:avLst/>
          </a:prstGeom>
          <a:noFill/>
          <a:ln>
            <a:noFill/>
          </a:ln>
        </p:spPr>
        <p:txBody>
          <a:bodyPr anchorCtr="0" anchor="t" bIns="91425" lIns="91425" rIns="91425" tIns="91425">
            <a:noAutofit/>
          </a:bodyPr>
          <a:lstStyle/>
          <a:p>
            <a:pPr lvl="0" rtl="0">
              <a:lnSpc>
                <a:spcPct val="150000"/>
              </a:lnSpc>
              <a:spcBef>
                <a:spcPts val="0"/>
              </a:spcBef>
              <a:spcAft>
                <a:spcPts val="800"/>
              </a:spcAft>
              <a:buClr>
                <a:schemeClr val="dk1"/>
              </a:buClr>
              <a:buFont typeface="Arial"/>
              <a:buNone/>
            </a:pPr>
            <a:r>
              <a:rPr b="1" i="1" lang="en">
                <a:solidFill>
                  <a:srgbClr val="FFFFFF"/>
                </a:solidFill>
                <a:latin typeface="Verdana"/>
                <a:ea typeface="Verdana"/>
                <a:cs typeface="Verdana"/>
                <a:sym typeface="Verdana"/>
              </a:rPr>
              <a:t>Capture the Flag (CTF) is a special kind of information security competitions.</a:t>
            </a:r>
          </a:p>
        </p:txBody>
      </p:sp>
      <p:pic>
        <p:nvPicPr>
          <p:cNvPr id="125" name="Shape 125"/>
          <p:cNvPicPr preferRelativeResize="0"/>
          <p:nvPr/>
        </p:nvPicPr>
        <p:blipFill>
          <a:blip r:embed="rId3">
            <a:alphaModFix/>
          </a:blip>
          <a:stretch>
            <a:fillRect/>
          </a:stretch>
        </p:blipFill>
        <p:spPr>
          <a:xfrm>
            <a:off x="5286362" y="0"/>
            <a:ext cx="385762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idx="1" type="body"/>
          </p:nvPr>
        </p:nvSpPr>
        <p:spPr>
          <a:xfrm>
            <a:off x="59900" y="1314775"/>
            <a:ext cx="5226600" cy="3828600"/>
          </a:xfrm>
          <a:prstGeom prst="rect">
            <a:avLst/>
          </a:prstGeom>
        </p:spPr>
        <p:txBody>
          <a:bodyPr anchorCtr="0" anchor="t" bIns="91425" lIns="91425" rIns="91425" tIns="91425">
            <a:noAutofit/>
          </a:bodyPr>
          <a:lstStyle/>
          <a:p>
            <a:pPr indent="-381000" lvl="0" marL="660400" rtl="0" algn="l">
              <a:lnSpc>
                <a:spcPct val="166666"/>
              </a:lnSpc>
              <a:spcBef>
                <a:spcPts val="0"/>
              </a:spcBef>
              <a:spcAft>
                <a:spcPts val="800"/>
              </a:spcAft>
              <a:buClr>
                <a:srgbClr val="555555"/>
              </a:buClr>
              <a:buSzPct val="100000"/>
              <a:buFont typeface="Arial"/>
              <a:buChar char="●"/>
            </a:pPr>
            <a:r>
              <a:rPr b="1" i="0" lang="en">
                <a:solidFill>
                  <a:srgbClr val="555555"/>
                </a:solidFill>
                <a:highlight>
                  <a:srgbClr val="FFFFFF"/>
                </a:highlight>
                <a:latin typeface="Verdana"/>
                <a:ea typeface="Verdana"/>
                <a:cs typeface="Verdana"/>
                <a:sym typeface="Verdana"/>
              </a:rPr>
              <a:t>Login</a:t>
            </a:r>
          </a:p>
          <a:p>
            <a:pPr indent="-381000" lvl="0" marL="660400" rtl="0" algn="l">
              <a:lnSpc>
                <a:spcPct val="166666"/>
              </a:lnSpc>
              <a:spcBef>
                <a:spcPts val="0"/>
              </a:spcBef>
              <a:spcAft>
                <a:spcPts val="800"/>
              </a:spcAft>
              <a:buClr>
                <a:srgbClr val="555555"/>
              </a:buClr>
              <a:buSzPct val="100000"/>
              <a:buFont typeface="Arial"/>
              <a:buChar char="●"/>
            </a:pPr>
            <a:r>
              <a:rPr b="1" i="0" lang="en">
                <a:solidFill>
                  <a:srgbClr val="555555"/>
                </a:solidFill>
                <a:highlight>
                  <a:srgbClr val="FFFFFF"/>
                </a:highlight>
                <a:latin typeface="Verdana"/>
                <a:ea typeface="Verdana"/>
                <a:cs typeface="Verdana"/>
                <a:sym typeface="Verdana"/>
              </a:rPr>
              <a:t>Explore</a:t>
            </a:r>
          </a:p>
          <a:p>
            <a:pPr indent="-381000" lvl="0" marL="660400" rtl="0" algn="l">
              <a:lnSpc>
                <a:spcPct val="166666"/>
              </a:lnSpc>
              <a:spcBef>
                <a:spcPts val="0"/>
              </a:spcBef>
              <a:spcAft>
                <a:spcPts val="800"/>
              </a:spcAft>
              <a:buClr>
                <a:srgbClr val="555555"/>
              </a:buClr>
              <a:buSzPct val="100000"/>
              <a:buFont typeface="Arial"/>
              <a:buChar char="●"/>
            </a:pPr>
            <a:r>
              <a:rPr b="1" i="0" lang="en">
                <a:solidFill>
                  <a:srgbClr val="555555"/>
                </a:solidFill>
                <a:highlight>
                  <a:srgbClr val="FFFFFF"/>
                </a:highlight>
                <a:latin typeface="Verdana"/>
                <a:ea typeface="Verdana"/>
                <a:cs typeface="Verdana"/>
                <a:sym typeface="Verdana"/>
              </a:rPr>
              <a:t>Locate</a:t>
            </a:r>
          </a:p>
          <a:p>
            <a:pPr indent="-381000" lvl="0" marL="660400" rtl="0" algn="l">
              <a:lnSpc>
                <a:spcPct val="166666"/>
              </a:lnSpc>
              <a:spcBef>
                <a:spcPts val="0"/>
              </a:spcBef>
              <a:spcAft>
                <a:spcPts val="800"/>
              </a:spcAft>
              <a:buClr>
                <a:srgbClr val="555555"/>
              </a:buClr>
              <a:buSzPct val="100000"/>
              <a:buFont typeface="Arial"/>
              <a:buChar char="●"/>
            </a:pPr>
            <a:r>
              <a:rPr b="1" i="0" lang="en">
                <a:solidFill>
                  <a:srgbClr val="555555"/>
                </a:solidFill>
                <a:highlight>
                  <a:srgbClr val="FFFFFF"/>
                </a:highlight>
                <a:latin typeface="Verdana"/>
                <a:ea typeface="Verdana"/>
                <a:cs typeface="Verdana"/>
                <a:sym typeface="Verdana"/>
              </a:rPr>
              <a:t>Pivot</a:t>
            </a:r>
          </a:p>
          <a:p>
            <a:pPr indent="-381000" lvl="0" marL="660400" rtl="0" algn="l">
              <a:lnSpc>
                <a:spcPct val="166666"/>
              </a:lnSpc>
              <a:spcBef>
                <a:spcPts val="0"/>
              </a:spcBef>
              <a:spcAft>
                <a:spcPts val="800"/>
              </a:spcAft>
              <a:buClr>
                <a:srgbClr val="555555"/>
              </a:buClr>
              <a:buSzPct val="100000"/>
              <a:buFont typeface="Arial"/>
              <a:buChar char="●"/>
            </a:pPr>
            <a:r>
              <a:rPr b="1" i="0" lang="en">
                <a:solidFill>
                  <a:srgbClr val="555555"/>
                </a:solidFill>
                <a:highlight>
                  <a:srgbClr val="FFFFFF"/>
                </a:highlight>
                <a:latin typeface="Verdana"/>
                <a:ea typeface="Verdana"/>
                <a:cs typeface="Verdana"/>
                <a:sym typeface="Verdana"/>
              </a:rPr>
              <a:t>Control</a:t>
            </a:r>
          </a:p>
          <a:p>
            <a:pPr indent="-381000" lvl="0" marL="660400" rtl="0" algn="l">
              <a:lnSpc>
                <a:spcPct val="166666"/>
              </a:lnSpc>
              <a:spcBef>
                <a:spcPts val="0"/>
              </a:spcBef>
              <a:spcAft>
                <a:spcPts val="800"/>
              </a:spcAft>
              <a:buClr>
                <a:srgbClr val="555555"/>
              </a:buClr>
              <a:buSzPct val="100000"/>
              <a:buFont typeface="Arial"/>
              <a:buChar char="●"/>
            </a:pPr>
            <a:r>
              <a:rPr b="1" i="0" lang="en">
                <a:solidFill>
                  <a:srgbClr val="555555"/>
                </a:solidFill>
                <a:highlight>
                  <a:srgbClr val="FFFFFF"/>
                </a:highlight>
                <a:latin typeface="Verdana"/>
                <a:ea typeface="Verdana"/>
                <a:cs typeface="Verdana"/>
                <a:sym typeface="Verdana"/>
              </a:rPr>
              <a:t>Defend</a:t>
            </a:r>
          </a:p>
          <a:p>
            <a:pPr lvl="0" rtl="0">
              <a:spcBef>
                <a:spcPts val="0"/>
              </a:spcBef>
              <a:buNone/>
            </a:pPr>
            <a:r>
              <a:t/>
            </a:r>
            <a:endParaRPr/>
          </a:p>
        </p:txBody>
      </p:sp>
      <p:sp>
        <p:nvSpPr>
          <p:cNvPr id="131" name="Shape 13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32" name="Shape 132"/>
          <p:cNvSpPr/>
          <p:nvPr/>
        </p:nvSpPr>
        <p:spPr>
          <a:xfrm flipH="1">
            <a:off x="4064150" y="341525"/>
            <a:ext cx="867600" cy="587400"/>
          </a:xfrm>
          <a:prstGeom prst="rect">
            <a:avLst/>
          </a:prstGeom>
          <a:solidFill>
            <a:srgbClr val="F67031"/>
          </a:solidFill>
          <a:ln>
            <a:noFill/>
          </a:ln>
        </p:spPr>
        <p:txBody>
          <a:bodyPr anchorCtr="0" anchor="ctr" bIns="91425" lIns="91425" rIns="91425" tIns="91425">
            <a:noAutofit/>
          </a:bodyPr>
          <a:lstStyle/>
          <a:p>
            <a:pPr lvl="0" rtl="0">
              <a:spcBef>
                <a:spcPts val="0"/>
              </a:spcBef>
              <a:buNone/>
            </a:pPr>
            <a:r>
              <a:t/>
            </a:r>
            <a:endParaRPr/>
          </a:p>
        </p:txBody>
      </p:sp>
      <p:sp>
        <p:nvSpPr>
          <p:cNvPr id="133" name="Shape 133"/>
          <p:cNvSpPr txBox="1"/>
          <p:nvPr/>
        </p:nvSpPr>
        <p:spPr>
          <a:xfrm>
            <a:off x="377100" y="171475"/>
            <a:ext cx="8952000" cy="1254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FFFF"/>
                </a:solidFill>
                <a:latin typeface="Verdana"/>
                <a:ea typeface="Verdana"/>
                <a:cs typeface="Verdana"/>
                <a:sym typeface="Verdana"/>
              </a:rPr>
              <a:t>You’ll then begin in the virtual battlegrounds.</a:t>
            </a:r>
          </a:p>
        </p:txBody>
      </p:sp>
      <p:pic>
        <p:nvPicPr>
          <p:cNvPr id="134" name="Shape 134"/>
          <p:cNvPicPr preferRelativeResize="0"/>
          <p:nvPr/>
        </p:nvPicPr>
        <p:blipFill>
          <a:blip r:embed="rId3">
            <a:alphaModFix/>
          </a:blip>
          <a:stretch>
            <a:fillRect/>
          </a:stretch>
        </p:blipFill>
        <p:spPr>
          <a:xfrm>
            <a:off x="5286500" y="1709800"/>
            <a:ext cx="3552698" cy="23684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234450" y="575500"/>
            <a:ext cx="2046300" cy="3981000"/>
          </a:xfrm>
          <a:prstGeom prst="rect">
            <a:avLst/>
          </a:prstGeom>
        </p:spPr>
        <p:txBody>
          <a:bodyPr anchorCtr="0" anchor="t" bIns="91425" lIns="91425" rIns="91425" tIns="91425">
            <a:noAutofit/>
          </a:bodyPr>
          <a:lstStyle/>
          <a:p>
            <a:pPr lvl="0">
              <a:spcBef>
                <a:spcPts val="0"/>
              </a:spcBef>
              <a:buNone/>
            </a:pPr>
            <a:r>
              <a:rPr lang="en"/>
              <a:t>Embedded</a:t>
            </a:r>
            <a:r>
              <a:rPr lang="en"/>
              <a:t> Device</a:t>
            </a:r>
          </a:p>
          <a:p>
            <a:pPr lvl="0">
              <a:spcBef>
                <a:spcPts val="0"/>
              </a:spcBef>
              <a:buNone/>
            </a:pPr>
            <a:r>
              <a:rPr lang="en"/>
              <a:t>Team </a:t>
            </a:r>
          </a:p>
          <a:p>
            <a:pPr lvl="0">
              <a:spcBef>
                <a:spcPts val="0"/>
              </a:spcBef>
              <a:buNone/>
            </a:pPr>
            <a:r>
              <a:rPr lang="en"/>
              <a:t>Server</a:t>
            </a:r>
          </a:p>
        </p:txBody>
      </p:sp>
      <p:sp>
        <p:nvSpPr>
          <p:cNvPr id="140" name="Shape 14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41" name="Shape 141"/>
          <p:cNvSpPr txBox="1"/>
          <p:nvPr>
            <p:ph idx="2" type="body"/>
          </p:nvPr>
        </p:nvSpPr>
        <p:spPr>
          <a:xfrm>
            <a:off x="2960575" y="532087"/>
            <a:ext cx="5596200" cy="2552100"/>
          </a:xfrm>
          <a:prstGeom prst="rect">
            <a:avLst/>
          </a:prstGeom>
        </p:spPr>
        <p:txBody>
          <a:bodyPr anchorCtr="0" anchor="t" bIns="91425" lIns="91425" rIns="91425" tIns="91425">
            <a:noAutofit/>
          </a:bodyPr>
          <a:lstStyle/>
          <a:p>
            <a:pPr lvl="0" rtl="0">
              <a:spcBef>
                <a:spcPts val="0"/>
              </a:spcBef>
              <a:spcAft>
                <a:spcPts val="1000"/>
              </a:spcAft>
              <a:buClr>
                <a:schemeClr val="dk1"/>
              </a:buClr>
              <a:buSzPct val="78571"/>
              <a:buFont typeface="Arial"/>
              <a:buNone/>
            </a:pPr>
            <a:r>
              <a:rPr lang="en"/>
              <a:t>Servers get and ethernet connection to the battleground.</a:t>
            </a:r>
          </a:p>
          <a:p>
            <a:pPr lvl="0" rtl="0">
              <a:spcBef>
                <a:spcPts val="0"/>
              </a:spcBef>
              <a:spcAft>
                <a:spcPts val="1000"/>
              </a:spcAft>
              <a:buClr>
                <a:schemeClr val="dk1"/>
              </a:buClr>
              <a:buSzPct val="78571"/>
              <a:buFont typeface="Arial"/>
              <a:buNone/>
            </a:pPr>
            <a:r>
              <a:rPr lang="en"/>
              <a:t>Points are gained for keeping services </a:t>
            </a:r>
            <a:r>
              <a:rPr lang="en"/>
              <a:t>running</a:t>
            </a:r>
            <a:r>
              <a:rPr lang="en"/>
              <a:t>.</a:t>
            </a:r>
          </a:p>
          <a:p>
            <a:pPr lvl="0" rtl="0">
              <a:spcBef>
                <a:spcPts val="0"/>
              </a:spcBef>
              <a:spcAft>
                <a:spcPts val="1000"/>
              </a:spcAft>
              <a:buClr>
                <a:schemeClr val="dk1"/>
              </a:buClr>
              <a:buSzPct val="78571"/>
              <a:buFont typeface="Arial"/>
              <a:buNone/>
            </a:pPr>
            <a:r>
              <a:rPr lang="en"/>
              <a:t>Teams may attack each </a:t>
            </a:r>
            <a:r>
              <a:rPr lang="en"/>
              <a:t>other's</a:t>
            </a:r>
            <a:r>
              <a:rPr lang="en"/>
              <a:t> servers.</a:t>
            </a:r>
          </a:p>
          <a:p>
            <a:pPr lvl="0" rtl="0">
              <a:spcBef>
                <a:spcPts val="0"/>
              </a:spcBef>
              <a:spcAft>
                <a:spcPts val="1000"/>
              </a:spcAft>
              <a:buClr>
                <a:schemeClr val="dk1"/>
              </a:buClr>
              <a:buSzPct val="78571"/>
              <a:buFont typeface="Arial"/>
              <a:buNone/>
            </a:pPr>
            <a:r>
              <a:rPr lang="en"/>
              <a:t>Teams may patch flaws in services. </a:t>
            </a:r>
          </a:p>
          <a:p>
            <a:pPr lvl="0" rtl="0">
              <a:spcBef>
                <a:spcPts val="0"/>
              </a:spcBef>
              <a:spcAft>
                <a:spcPts val="1000"/>
              </a:spcAft>
              <a:buClr>
                <a:schemeClr val="dk1"/>
              </a:buClr>
              <a:buSzPct val="78571"/>
              <a:buFont typeface="Arial"/>
              <a:buNone/>
            </a:pPr>
            <a:r>
              <a:rPr lang="en"/>
              <a:t>New services may be distributed </a:t>
            </a:r>
            <a:r>
              <a:rPr lang="en"/>
              <a:t>during</a:t>
            </a:r>
            <a:r>
              <a:rPr lang="en"/>
              <a:t> the course of the event. </a:t>
            </a:r>
          </a:p>
          <a:p>
            <a:pPr lvl="0">
              <a:spcBef>
                <a:spcPts val="0"/>
              </a:spcBef>
              <a:spcAft>
                <a:spcPts val="1000"/>
              </a:spcAft>
              <a:buClr>
                <a:schemeClr val="dk1"/>
              </a:buClr>
              <a:buSzPct val="78571"/>
              <a:buFont typeface="Arial"/>
              <a:buNone/>
            </a:pPr>
            <a:r>
              <a:rPr lang="en"/>
              <a:t>Teams will </a:t>
            </a:r>
            <a:r>
              <a:rPr lang="en"/>
              <a:t>have</a:t>
            </a:r>
            <a:r>
              <a:rPr lang="en"/>
              <a:t> to proxy </a:t>
            </a:r>
            <a:r>
              <a:rPr lang="en"/>
              <a:t>through</a:t>
            </a:r>
            <a:r>
              <a:rPr lang="en"/>
              <a:t> server to attain battleground points.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Shape 146"/>
          <p:cNvSpPr txBox="1"/>
          <p:nvPr>
            <p:ph type="title"/>
          </p:nvPr>
        </p:nvSpPr>
        <p:spPr>
          <a:xfrm>
            <a:off x="449950" y="0"/>
            <a:ext cx="3517200" cy="973500"/>
          </a:xfrm>
          <a:prstGeom prst="rect">
            <a:avLst/>
          </a:prstGeom>
        </p:spPr>
        <p:txBody>
          <a:bodyPr anchorCtr="0" anchor="b" bIns="91425" lIns="91425" rIns="91425" tIns="91425">
            <a:noAutofit/>
          </a:bodyPr>
          <a:lstStyle/>
          <a:p>
            <a:pPr lvl="0">
              <a:spcBef>
                <a:spcPts val="0"/>
              </a:spcBef>
              <a:buNone/>
            </a:pPr>
            <a:r>
              <a:rPr lang="en"/>
              <a:t>Build Your own IOT device.</a:t>
            </a:r>
          </a:p>
        </p:txBody>
      </p:sp>
      <p:sp>
        <p:nvSpPr>
          <p:cNvPr id="147" name="Shape 147"/>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48" name="Shape 148"/>
          <p:cNvSpPr txBox="1"/>
          <p:nvPr>
            <p:ph idx="1" type="body"/>
          </p:nvPr>
        </p:nvSpPr>
        <p:spPr>
          <a:xfrm>
            <a:off x="511425" y="608700"/>
            <a:ext cx="3517200" cy="2957700"/>
          </a:xfrm>
          <a:prstGeom prst="rect">
            <a:avLst/>
          </a:prstGeom>
        </p:spPr>
        <p:txBody>
          <a:bodyPr anchorCtr="0" anchor="t" bIns="91425" lIns="91425" rIns="91425" tIns="91425">
            <a:noAutofit/>
          </a:bodyPr>
          <a:lstStyle/>
          <a:p>
            <a:pPr lvl="0" rtl="0">
              <a:lnSpc>
                <a:spcPct val="110000"/>
              </a:lnSpc>
              <a:spcBef>
                <a:spcPts val="1500"/>
              </a:spcBef>
              <a:spcAft>
                <a:spcPts val="800"/>
              </a:spcAft>
              <a:buNone/>
            </a:pPr>
            <a:r>
              <a:rPr b="1" lang="en" sz="1800">
                <a:solidFill>
                  <a:srgbClr val="333333"/>
                </a:solidFill>
                <a:latin typeface="Arial"/>
                <a:ea typeface="Arial"/>
                <a:cs typeface="Arial"/>
                <a:sym typeface="Arial"/>
              </a:rPr>
              <a:t>Hardware specification</a:t>
            </a:r>
          </a:p>
          <a:p>
            <a:pPr lvl="0" rtl="0">
              <a:lnSpc>
                <a:spcPct val="142857"/>
              </a:lnSpc>
              <a:spcBef>
                <a:spcPts val="0"/>
              </a:spcBef>
              <a:spcAft>
                <a:spcPts val="800"/>
              </a:spcAft>
              <a:buNone/>
            </a:pPr>
            <a:r>
              <a:rPr lang="en" sz="1050">
                <a:solidFill>
                  <a:srgbClr val="333333"/>
                </a:solidFill>
                <a:latin typeface="Arial"/>
                <a:ea typeface="Arial"/>
                <a:cs typeface="Arial"/>
                <a:sym typeface="Arial"/>
              </a:rPr>
              <a:t>H2 Quad-core </a:t>
            </a:r>
            <a:r>
              <a:rPr lang="en" sz="1050">
                <a:solidFill>
                  <a:srgbClr val="428BCA"/>
                </a:solidFill>
                <a:latin typeface="Arial"/>
                <a:ea typeface="Arial"/>
                <a:cs typeface="Arial"/>
                <a:sym typeface="Arial"/>
                <a:hlinkClick r:id="rId4"/>
              </a:rPr>
              <a:t>Cortex-A7</a:t>
            </a:r>
            <a:r>
              <a:rPr lang="en" sz="1050">
                <a:solidFill>
                  <a:srgbClr val="333333"/>
                </a:solidFill>
                <a:latin typeface="Arial"/>
                <a:ea typeface="Arial"/>
                <a:cs typeface="Arial"/>
                <a:sym typeface="Arial"/>
              </a:rPr>
              <a:t> H.265/HEVC 1080P.</a:t>
            </a:r>
          </a:p>
          <a:p>
            <a:pPr lvl="0" rtl="0">
              <a:lnSpc>
                <a:spcPct val="142857"/>
              </a:lnSpc>
              <a:spcBef>
                <a:spcPts val="0"/>
              </a:spcBef>
              <a:spcAft>
                <a:spcPts val="800"/>
              </a:spcAft>
              <a:buNone/>
            </a:pPr>
            <a:r>
              <a:rPr lang="en" sz="1050">
                <a:solidFill>
                  <a:srgbClr val="333333"/>
                </a:solidFill>
                <a:latin typeface="Arial"/>
                <a:ea typeface="Arial"/>
                <a:cs typeface="Arial"/>
                <a:sym typeface="Arial"/>
              </a:rPr>
              <a:t>·Mali400MP2 GPU @600MHz</a:t>
            </a:r>
          </a:p>
          <a:p>
            <a:pPr lvl="0" rtl="0">
              <a:lnSpc>
                <a:spcPct val="142857"/>
              </a:lnSpc>
              <a:spcBef>
                <a:spcPts val="0"/>
              </a:spcBef>
              <a:spcAft>
                <a:spcPts val="800"/>
              </a:spcAft>
              <a:buNone/>
            </a:pPr>
            <a:r>
              <a:rPr lang="en" sz="1050">
                <a:solidFill>
                  <a:srgbClr val="333333"/>
                </a:solidFill>
                <a:latin typeface="Arial"/>
                <a:ea typeface="Arial"/>
                <a:cs typeface="Arial"/>
                <a:sym typeface="Arial"/>
              </a:rPr>
              <a:t>512MB DDR3 SDRAM</a:t>
            </a:r>
          </a:p>
          <a:p>
            <a:pPr lvl="0" rtl="0">
              <a:lnSpc>
                <a:spcPct val="142857"/>
              </a:lnSpc>
              <a:spcBef>
                <a:spcPts val="0"/>
              </a:spcBef>
              <a:spcAft>
                <a:spcPts val="800"/>
              </a:spcAft>
              <a:buNone/>
            </a:pPr>
            <a:r>
              <a:rPr lang="en" sz="1050">
                <a:solidFill>
                  <a:srgbClr val="000000"/>
                </a:solidFill>
                <a:latin typeface="Arial"/>
                <a:ea typeface="Arial"/>
                <a:cs typeface="Arial"/>
                <a:sym typeface="Arial"/>
              </a:rPr>
              <a:t>10/100M</a:t>
            </a:r>
            <a:r>
              <a:rPr lang="en" sz="1050">
                <a:solidFill>
                  <a:srgbClr val="333333"/>
                </a:solidFill>
                <a:latin typeface="Arial"/>
                <a:ea typeface="Arial"/>
                <a:cs typeface="Arial"/>
                <a:sym typeface="Arial"/>
              </a:rPr>
              <a:t> Ethernet RJ45 POE is default off.</a:t>
            </a:r>
          </a:p>
          <a:p>
            <a:pPr lvl="0" rtl="0">
              <a:lnSpc>
                <a:spcPct val="142857"/>
              </a:lnSpc>
              <a:spcBef>
                <a:spcPts val="0"/>
              </a:spcBef>
              <a:spcAft>
                <a:spcPts val="800"/>
              </a:spcAft>
              <a:buNone/>
            </a:pPr>
            <a:r>
              <a:rPr lang="en" sz="1050">
                <a:solidFill>
                  <a:srgbClr val="333333"/>
                </a:solidFill>
                <a:latin typeface="Arial"/>
                <a:ea typeface="Arial"/>
                <a:cs typeface="Arial"/>
                <a:sym typeface="Arial"/>
              </a:rPr>
              <a:t>Onboard WIFI</a:t>
            </a:r>
          </a:p>
          <a:p>
            <a:pPr lvl="0" rtl="0">
              <a:lnSpc>
                <a:spcPct val="142857"/>
              </a:lnSpc>
              <a:spcBef>
                <a:spcPts val="0"/>
              </a:spcBef>
              <a:spcAft>
                <a:spcPts val="800"/>
              </a:spcAft>
              <a:buNone/>
            </a:pPr>
            <a:r>
              <a:rPr lang="en" sz="1050">
                <a:solidFill>
                  <a:srgbClr val="333333"/>
                </a:solidFill>
                <a:latin typeface="Arial"/>
                <a:ea typeface="Arial"/>
                <a:cs typeface="Arial"/>
                <a:sym typeface="Arial"/>
              </a:rPr>
              <a:t>XR819, IEEE 802.11 b/g/n</a:t>
            </a:r>
          </a:p>
          <a:p>
            <a:pPr lvl="0" rtl="0">
              <a:lnSpc>
                <a:spcPct val="142857"/>
              </a:lnSpc>
              <a:spcBef>
                <a:spcPts val="0"/>
              </a:spcBef>
              <a:spcAft>
                <a:spcPts val="800"/>
              </a:spcAft>
              <a:buNone/>
            </a:pPr>
            <a:r>
              <a:rPr lang="en" sz="1050">
                <a:solidFill>
                  <a:srgbClr val="333333"/>
                </a:solidFill>
                <a:latin typeface="Arial"/>
                <a:ea typeface="Arial"/>
                <a:cs typeface="Arial"/>
                <a:sym typeface="Arial"/>
              </a:rPr>
              <a:t>Supports external board via 13 pin header </a:t>
            </a:r>
          </a:p>
          <a:p>
            <a:pPr lvl="0" rtl="0">
              <a:lnSpc>
                <a:spcPct val="142857"/>
              </a:lnSpc>
              <a:spcBef>
                <a:spcPts val="0"/>
              </a:spcBef>
              <a:spcAft>
                <a:spcPts val="800"/>
              </a:spcAft>
              <a:buNone/>
            </a:pPr>
            <a:r>
              <a:rPr lang="en" sz="1050">
                <a:solidFill>
                  <a:srgbClr val="333333"/>
                </a:solidFill>
                <a:latin typeface="Arial"/>
                <a:ea typeface="Arial"/>
                <a:cs typeface="Arial"/>
                <a:sym typeface="Arial"/>
              </a:rPr>
              <a:t>USB 2.0 HOST,</a:t>
            </a:r>
          </a:p>
          <a:p>
            <a:pPr lvl="0" rtl="0">
              <a:lnSpc>
                <a:spcPct val="142857"/>
              </a:lnSpc>
              <a:spcBef>
                <a:spcPts val="0"/>
              </a:spcBef>
              <a:spcAft>
                <a:spcPts val="800"/>
              </a:spcAft>
              <a:buNone/>
            </a:pPr>
            <a:r>
              <a:rPr lang="en" sz="1050">
                <a:solidFill>
                  <a:srgbClr val="333333"/>
                </a:solidFill>
                <a:latin typeface="Arial"/>
                <a:ea typeface="Arial"/>
                <a:cs typeface="Arial"/>
                <a:sym typeface="Arial"/>
              </a:rPr>
              <a:t>26 Pins Header, compatible with Raspberry Pi B+</a:t>
            </a:r>
          </a:p>
          <a:p>
            <a:pPr lvl="0" rtl="0">
              <a:lnSpc>
                <a:spcPct val="142857"/>
              </a:lnSpc>
              <a:spcBef>
                <a:spcPts val="0"/>
              </a:spcBef>
              <a:spcAft>
                <a:spcPts val="800"/>
              </a:spcAft>
              <a:buNone/>
            </a:pPr>
            <a:r>
              <a:rPr lang="en" sz="1050">
                <a:solidFill>
                  <a:srgbClr val="333333"/>
                </a:solidFill>
                <a:latin typeface="Arial"/>
                <a:ea typeface="Arial"/>
                <a:cs typeface="Arial"/>
                <a:sym typeface="Arial"/>
              </a:rPr>
              <a:t>13 Pin Header, with 2x USB, IR pin, AUDIO(MIC, AV)</a:t>
            </a:r>
          </a:p>
        </p:txBody>
      </p:sp>
      <p:pic>
        <p:nvPicPr>
          <p:cNvPr descr="IMG_20161210_124030.jpg" id="149" name="Shape 149"/>
          <p:cNvPicPr preferRelativeResize="0"/>
          <p:nvPr/>
        </p:nvPicPr>
        <p:blipFill rotWithShape="1">
          <a:blip r:embed="rId5">
            <a:alphaModFix/>
          </a:blip>
          <a:srcRect b="-6060" l="0" r="0" t="37346"/>
          <a:stretch/>
        </p:blipFill>
        <p:spPr>
          <a:xfrm>
            <a:off x="4514850" y="0"/>
            <a:ext cx="4629148" cy="5654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idx="1" type="body"/>
          </p:nvPr>
        </p:nvSpPr>
        <p:spPr>
          <a:xfrm>
            <a:off x="247075" y="1399800"/>
            <a:ext cx="5449500" cy="3438900"/>
          </a:xfrm>
          <a:prstGeom prst="rect">
            <a:avLst/>
          </a:prstGeom>
        </p:spPr>
        <p:txBody>
          <a:bodyPr anchorCtr="0" anchor="t" bIns="91425" lIns="91425" rIns="91425" tIns="91425">
            <a:noAutofit/>
          </a:bodyPr>
          <a:lstStyle/>
          <a:p>
            <a:pPr indent="-228600" lvl="0" marL="457200" rtl="0" algn="l">
              <a:spcBef>
                <a:spcPts val="0"/>
              </a:spcBef>
              <a:buAutoNum type="arabicPeriod"/>
            </a:pPr>
            <a:r>
              <a:rPr lang="en"/>
              <a:t>hardware assembly</a:t>
            </a:r>
          </a:p>
          <a:p>
            <a:pPr indent="-228600" lvl="0" marL="457200" rtl="0" algn="l">
              <a:spcBef>
                <a:spcPts val="0"/>
              </a:spcBef>
              <a:buAutoNum type="arabicPeriod"/>
            </a:pPr>
            <a:r>
              <a:rPr lang="en"/>
              <a:t>Linux kernel</a:t>
            </a:r>
          </a:p>
          <a:p>
            <a:pPr indent="-228600" lvl="0" marL="457200" rtl="0" algn="l">
              <a:spcBef>
                <a:spcPts val="0"/>
              </a:spcBef>
              <a:buAutoNum type="arabicPeriod"/>
            </a:pPr>
            <a:r>
              <a:rPr lang="en"/>
              <a:t>Embedded OS</a:t>
            </a:r>
          </a:p>
          <a:p>
            <a:pPr indent="-228600" lvl="0" marL="457200" rtl="0" algn="l">
              <a:spcBef>
                <a:spcPts val="0"/>
              </a:spcBef>
              <a:buAutoNum type="arabicPeriod"/>
            </a:pPr>
            <a:r>
              <a:rPr lang="en"/>
              <a:t>Setup &amp; </a:t>
            </a:r>
            <a:r>
              <a:rPr lang="en"/>
              <a:t>Maintenance</a:t>
            </a:r>
          </a:p>
          <a:p>
            <a:pPr indent="-228600" lvl="0" marL="457200" rtl="0" algn="l">
              <a:spcBef>
                <a:spcPts val="0"/>
              </a:spcBef>
              <a:buAutoNum type="arabicPeriod"/>
            </a:pPr>
            <a:r>
              <a:rPr lang="en"/>
              <a:t>Hardware Reverse Engineering</a:t>
            </a:r>
          </a:p>
          <a:p>
            <a:pPr indent="-228600" lvl="0" marL="457200" rtl="0" algn="l">
              <a:spcBef>
                <a:spcPts val="0"/>
              </a:spcBef>
              <a:buAutoNum type="arabicPeriod"/>
            </a:pPr>
            <a:r>
              <a:rPr lang="en"/>
              <a:t>Software Reverse Engineering</a:t>
            </a:r>
          </a:p>
          <a:p>
            <a:pPr indent="-228600" lvl="0" marL="457200" rtl="0" algn="l">
              <a:spcBef>
                <a:spcPts val="0"/>
              </a:spcBef>
              <a:buAutoNum type="arabicPeriod"/>
            </a:pPr>
            <a:r>
              <a:rPr lang="en"/>
              <a:t>Penetration</a:t>
            </a:r>
            <a:r>
              <a:rPr lang="en"/>
              <a:t> Testing </a:t>
            </a:r>
            <a:r>
              <a:rPr lang="en"/>
              <a:t>Methodology</a:t>
            </a:r>
          </a:p>
          <a:p>
            <a:pPr indent="-228600" lvl="0" marL="457200" rtl="0" algn="l">
              <a:spcBef>
                <a:spcPts val="0"/>
              </a:spcBef>
              <a:buAutoNum type="arabicPeriod"/>
            </a:pPr>
            <a:r>
              <a:rPr lang="en"/>
              <a:t>Programming Basics</a:t>
            </a:r>
          </a:p>
          <a:p>
            <a:pPr lvl="0" rtl="0" algn="l">
              <a:spcBef>
                <a:spcPts val="0"/>
              </a:spcBef>
              <a:buNone/>
            </a:pPr>
            <a:r>
              <a:t/>
            </a:r>
            <a:endParaRPr/>
          </a:p>
        </p:txBody>
      </p:sp>
      <p:sp>
        <p:nvSpPr>
          <p:cNvPr id="155" name="Shape 155"/>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56" name="Shape 156"/>
          <p:cNvSpPr/>
          <p:nvPr/>
        </p:nvSpPr>
        <p:spPr>
          <a:xfrm flipH="1">
            <a:off x="4064150" y="341525"/>
            <a:ext cx="867600" cy="587400"/>
          </a:xfrm>
          <a:prstGeom prst="rect">
            <a:avLst/>
          </a:prstGeom>
          <a:solidFill>
            <a:srgbClr val="F67031"/>
          </a:solidFill>
          <a:ln>
            <a:noFill/>
          </a:ln>
        </p:spPr>
        <p:txBody>
          <a:bodyPr anchorCtr="0" anchor="ctr" bIns="91425" lIns="91425" rIns="91425" tIns="91425">
            <a:noAutofit/>
          </a:bodyPr>
          <a:lstStyle/>
          <a:p>
            <a:pPr lvl="0" rtl="0">
              <a:spcBef>
                <a:spcPts val="0"/>
              </a:spcBef>
              <a:buNone/>
            </a:pPr>
            <a:r>
              <a:t/>
            </a:r>
            <a:endParaRPr/>
          </a:p>
        </p:txBody>
      </p:sp>
      <p:sp>
        <p:nvSpPr>
          <p:cNvPr id="157" name="Shape 157"/>
          <p:cNvSpPr txBox="1"/>
          <p:nvPr/>
        </p:nvSpPr>
        <p:spPr>
          <a:xfrm>
            <a:off x="2131175" y="163925"/>
            <a:ext cx="4945500" cy="8538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Course Outline integrates with CTF</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67031"/>
        </a:solidFill>
      </p:bgPr>
    </p:bg>
    <p:spTree>
      <p:nvGrpSpPr>
        <p:cNvPr id="161" name="Shape 161"/>
        <p:cNvGrpSpPr/>
        <p:nvPr/>
      </p:nvGrpSpPr>
      <p:grpSpPr>
        <a:xfrm>
          <a:off x="0" y="0"/>
          <a:ext cx="0" cy="0"/>
          <a:chOff x="0" y="0"/>
          <a:chExt cx="0" cy="0"/>
        </a:xfrm>
      </p:grpSpPr>
      <p:sp>
        <p:nvSpPr>
          <p:cNvPr id="162" name="Shape 162"/>
          <p:cNvSpPr txBox="1"/>
          <p:nvPr>
            <p:ph type="ctrTitle"/>
          </p:nvPr>
        </p:nvSpPr>
        <p:spPr>
          <a:xfrm>
            <a:off x="277100" y="284200"/>
            <a:ext cx="2024100" cy="3678000"/>
          </a:xfrm>
          <a:prstGeom prst="rect">
            <a:avLst/>
          </a:prstGeom>
        </p:spPr>
        <p:txBody>
          <a:bodyPr anchorCtr="0" anchor="b" bIns="91425" lIns="91425" rIns="91425" tIns="91425">
            <a:noAutofit/>
          </a:bodyPr>
          <a:lstStyle/>
          <a:p>
            <a:pPr lvl="0" rtl="0">
              <a:spcBef>
                <a:spcPts val="0"/>
              </a:spcBef>
              <a:buNone/>
            </a:pPr>
            <a:r>
              <a:rPr b="1" lang="en" sz="4800"/>
              <a:t>Class#</a:t>
            </a:r>
            <a:r>
              <a:rPr b="1" lang="en" sz="4800"/>
              <a:t>1</a:t>
            </a:r>
          </a:p>
          <a:p>
            <a:pPr lvl="0" rtl="0">
              <a:spcBef>
                <a:spcPts val="0"/>
              </a:spcBef>
              <a:buNone/>
            </a:pPr>
            <a:r>
              <a:rPr lang="en"/>
              <a:t>Hardware Assembly</a:t>
            </a:r>
          </a:p>
        </p:txBody>
      </p:sp>
      <p:sp>
        <p:nvSpPr>
          <p:cNvPr id="163" name="Shape 163"/>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64" name="Shape 164"/>
          <p:cNvSpPr txBox="1"/>
          <p:nvPr/>
        </p:nvSpPr>
        <p:spPr>
          <a:xfrm>
            <a:off x="2746425" y="227100"/>
            <a:ext cx="6178800" cy="4143900"/>
          </a:xfrm>
          <a:prstGeom prst="rect">
            <a:avLst/>
          </a:prstGeom>
          <a:noFill/>
          <a:ln>
            <a:noFill/>
          </a:ln>
        </p:spPr>
        <p:txBody>
          <a:bodyPr anchorCtr="0" anchor="t" bIns="91425" lIns="91425" rIns="91425" tIns="91425">
            <a:noAutofit/>
          </a:bodyPr>
          <a:lstStyle/>
          <a:p>
            <a:pPr indent="-419100" lvl="0" marL="457200" rtl="0">
              <a:spcBef>
                <a:spcPts val="0"/>
              </a:spcBef>
              <a:buClr>
                <a:srgbClr val="FFFFFF"/>
              </a:buClr>
              <a:buSzPct val="100000"/>
              <a:buChar char="●"/>
            </a:pPr>
            <a:r>
              <a:rPr lang="en" sz="3000">
                <a:solidFill>
                  <a:srgbClr val="FFFFFF"/>
                </a:solidFill>
              </a:rPr>
              <a:t>Learn the components of an embedded system. </a:t>
            </a:r>
          </a:p>
          <a:p>
            <a:pPr indent="-419100" lvl="0" marL="457200" rtl="0">
              <a:spcBef>
                <a:spcPts val="0"/>
              </a:spcBef>
              <a:buClr>
                <a:srgbClr val="FFFFFF"/>
              </a:buClr>
              <a:buSzPct val="100000"/>
              <a:buChar char="●"/>
            </a:pPr>
            <a:r>
              <a:rPr lang="en" sz="3000">
                <a:solidFill>
                  <a:srgbClr val="FFFFFF"/>
                </a:solidFill>
              </a:rPr>
              <a:t>how to assemble the embedded system</a:t>
            </a:r>
          </a:p>
          <a:p>
            <a:pPr indent="-419100" lvl="0" marL="457200" rtl="0">
              <a:spcBef>
                <a:spcPts val="0"/>
              </a:spcBef>
              <a:buClr>
                <a:srgbClr val="FFFFFF"/>
              </a:buClr>
              <a:buSzPct val="100000"/>
              <a:buChar char="●"/>
            </a:pPr>
            <a:r>
              <a:rPr lang="en" sz="3000">
                <a:solidFill>
                  <a:srgbClr val="FFFFFF"/>
                </a:solidFill>
              </a:rPr>
              <a:t>How to solder</a:t>
            </a:r>
          </a:p>
          <a:p>
            <a:pPr indent="-419100" lvl="0" marL="457200" rtl="0">
              <a:spcBef>
                <a:spcPts val="0"/>
              </a:spcBef>
              <a:buClr>
                <a:srgbClr val="FFFFFF"/>
              </a:buClr>
              <a:buSzPct val="100000"/>
              <a:buChar char="●"/>
            </a:pPr>
            <a:r>
              <a:rPr lang="en" sz="3000">
                <a:solidFill>
                  <a:srgbClr val="FFFFFF"/>
                </a:solidFill>
              </a:rPr>
              <a:t>Make your own custom IOT device</a:t>
            </a:r>
          </a:p>
          <a:p>
            <a:pPr indent="-419100" lvl="0" marL="457200" rtl="0">
              <a:spcBef>
                <a:spcPts val="0"/>
              </a:spcBef>
              <a:buClr>
                <a:srgbClr val="FFFFFF"/>
              </a:buClr>
              <a:buSzPct val="100000"/>
              <a:buChar char="●"/>
            </a:pPr>
            <a:r>
              <a:rPr lang="en" sz="3000">
                <a:solidFill>
                  <a:srgbClr val="FFFFFF"/>
                </a:solidFill>
              </a:rPr>
              <a:t>Discus ways that system can be expanded to do more.</a:t>
            </a:r>
          </a:p>
          <a:p>
            <a:pPr lvl="0">
              <a:spcBef>
                <a:spcPts val="0"/>
              </a:spcBef>
              <a:buNone/>
            </a:pPr>
            <a:r>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67031"/>
        </a:solidFill>
      </p:bgPr>
    </p:bg>
    <p:spTree>
      <p:nvGrpSpPr>
        <p:cNvPr id="168" name="Shape 168"/>
        <p:cNvGrpSpPr/>
        <p:nvPr/>
      </p:nvGrpSpPr>
      <p:grpSpPr>
        <a:xfrm>
          <a:off x="0" y="0"/>
          <a:ext cx="0" cy="0"/>
          <a:chOff x="0" y="0"/>
          <a:chExt cx="0" cy="0"/>
        </a:xfrm>
      </p:grpSpPr>
      <p:sp>
        <p:nvSpPr>
          <p:cNvPr id="169" name="Shape 169"/>
          <p:cNvSpPr txBox="1"/>
          <p:nvPr>
            <p:ph type="ctrTitle"/>
          </p:nvPr>
        </p:nvSpPr>
        <p:spPr>
          <a:xfrm>
            <a:off x="277100" y="284200"/>
            <a:ext cx="2024100" cy="3678000"/>
          </a:xfrm>
          <a:prstGeom prst="rect">
            <a:avLst/>
          </a:prstGeom>
        </p:spPr>
        <p:txBody>
          <a:bodyPr anchorCtr="0" anchor="b" bIns="91425" lIns="91425" rIns="91425" tIns="91425">
            <a:noAutofit/>
          </a:bodyPr>
          <a:lstStyle/>
          <a:p>
            <a:pPr lvl="0" rtl="0">
              <a:spcBef>
                <a:spcPts val="0"/>
              </a:spcBef>
              <a:buNone/>
            </a:pPr>
            <a:r>
              <a:rPr b="1" lang="en" sz="4800"/>
              <a:t>Class#2</a:t>
            </a:r>
          </a:p>
          <a:p>
            <a:pPr lvl="0" rtl="0">
              <a:spcBef>
                <a:spcPts val="0"/>
              </a:spcBef>
              <a:buNone/>
            </a:pPr>
            <a:r>
              <a:rPr lang="en"/>
              <a:t>Linux Kernel</a:t>
            </a:r>
          </a:p>
        </p:txBody>
      </p:sp>
      <p:sp>
        <p:nvSpPr>
          <p:cNvPr id="170" name="Shape 17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71" name="Shape 171"/>
          <p:cNvSpPr txBox="1"/>
          <p:nvPr/>
        </p:nvSpPr>
        <p:spPr>
          <a:xfrm>
            <a:off x="2746425" y="693000"/>
            <a:ext cx="6178800" cy="3678000"/>
          </a:xfrm>
          <a:prstGeom prst="rect">
            <a:avLst/>
          </a:prstGeom>
          <a:noFill/>
          <a:ln>
            <a:noFill/>
          </a:ln>
        </p:spPr>
        <p:txBody>
          <a:bodyPr anchorCtr="0" anchor="t" bIns="91425" lIns="91425" rIns="91425" tIns="91425">
            <a:noAutofit/>
          </a:bodyPr>
          <a:lstStyle/>
          <a:p>
            <a:pPr indent="-419100" lvl="0" marL="457200" rtl="0">
              <a:spcBef>
                <a:spcPts val="0"/>
              </a:spcBef>
              <a:buClr>
                <a:srgbClr val="FFFFFF"/>
              </a:buClr>
              <a:buSzPct val="100000"/>
              <a:buChar char="●"/>
            </a:pPr>
            <a:r>
              <a:rPr lang="en" sz="3000">
                <a:solidFill>
                  <a:srgbClr val="FFFFFF"/>
                </a:solidFill>
              </a:rPr>
              <a:t>What is the Kernel? </a:t>
            </a:r>
          </a:p>
          <a:p>
            <a:pPr indent="-419100" lvl="0" marL="457200" rtl="0">
              <a:spcBef>
                <a:spcPts val="0"/>
              </a:spcBef>
              <a:buClr>
                <a:srgbClr val="FFFFFF"/>
              </a:buClr>
              <a:buSzPct val="100000"/>
              <a:buChar char="●"/>
            </a:pPr>
            <a:r>
              <a:rPr lang="en" sz="3000">
                <a:solidFill>
                  <a:srgbClr val="FFFFFF"/>
                </a:solidFill>
              </a:rPr>
              <a:t>How to compile a system specific kernel for better system performance.</a:t>
            </a:r>
          </a:p>
          <a:p>
            <a:pPr indent="-419100" lvl="0" marL="457200" rtl="0">
              <a:spcBef>
                <a:spcPts val="0"/>
              </a:spcBef>
              <a:buClr>
                <a:srgbClr val="FFFFFF"/>
              </a:buClr>
              <a:buSzPct val="100000"/>
              <a:buChar char="●"/>
            </a:pPr>
            <a:r>
              <a:rPr lang="en" sz="3000">
                <a:solidFill>
                  <a:srgbClr val="FFFFFF"/>
                </a:solidFill>
              </a:rPr>
              <a:t>How to apply a kernel patch.</a:t>
            </a:r>
          </a:p>
          <a:p>
            <a:pPr indent="-419100" lvl="0" marL="457200" rtl="0">
              <a:spcBef>
                <a:spcPts val="0"/>
              </a:spcBef>
              <a:buClr>
                <a:srgbClr val="FFFFFF"/>
              </a:buClr>
              <a:buSzPct val="100000"/>
              <a:buChar char="●"/>
            </a:pPr>
            <a:r>
              <a:rPr lang="en" sz="3000">
                <a:solidFill>
                  <a:srgbClr val="FFFFFF"/>
                </a:solidFill>
              </a:rPr>
              <a:t>How to edit the kernel.</a:t>
            </a:r>
          </a:p>
          <a:p>
            <a:pPr indent="-419100" lvl="0" marL="457200" rtl="0">
              <a:spcBef>
                <a:spcPts val="0"/>
              </a:spcBef>
              <a:buClr>
                <a:srgbClr val="FFFFFF"/>
              </a:buClr>
              <a:buSzPct val="100000"/>
              <a:buChar char="●"/>
            </a:pPr>
            <a:r>
              <a:rPr lang="en" sz="3000">
                <a:solidFill>
                  <a:srgbClr val="FFFFFF"/>
                </a:solidFill>
              </a:rPr>
              <a:t>Hardening the kernel against cyber threats.</a:t>
            </a:r>
          </a:p>
          <a:p>
            <a:pPr lvl="0" rtl="0">
              <a:spcBef>
                <a:spcPts val="0"/>
              </a:spcBef>
              <a:buNone/>
            </a:pPr>
            <a:r>
              <a:t/>
            </a:r>
            <a:endParaRPr sz="3000">
              <a:solidFill>
                <a:srgbClr val="FFFFFF"/>
              </a:solidFill>
            </a:endParaRPr>
          </a:p>
          <a:p>
            <a:pPr lvl="0" rtl="0">
              <a:spcBef>
                <a:spcPts val="0"/>
              </a:spcBef>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