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7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1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1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9B9F-1C62-4C72-B3E1-D66F5F1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02C9-3CA4-4C98-8371-62D76D2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9B52-D413-4D4C-8352-1A595390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E94E-2BEC-4841-ADC5-E27F3D0A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90D7-13EB-4059-BA4B-8D49C805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9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8EC5A9-D66B-4D36-9558-34EFF45D818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20B4BB-8AEB-4433-9C32-0279DE9E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39E2-7813-4B95-A5AD-5CD004F2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3191702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  <a:latin typeface="Algerian" panose="04020705040A02060702" pitchFamily="82" charset="0"/>
              </a:rPr>
              <a:t>Program </a:t>
            </a:r>
            <a:r>
              <a:rPr lang="en-US" sz="6000" dirty="0" err="1">
                <a:solidFill>
                  <a:schemeClr val="tx2"/>
                </a:solidFill>
                <a:latin typeface="Algerian" panose="04020705040A02060702" pitchFamily="82" charset="0"/>
              </a:rPr>
              <a:t>Struk</a:t>
            </a:r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Algerian" panose="04020705040A02060702" pitchFamily="82" charset="0"/>
              </a:rPr>
              <a:t>pembelian</a:t>
            </a:r>
            <a:b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</a:br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 Sepatu Vans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713CC-43EC-4865-A8A7-8C311DFCC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33A-7C46-4247-B0F6-1760875E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CB99E7-D55A-4667-A1E8-96399AC7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3" t="11143" r="36913" b="19715"/>
          <a:stretch/>
        </p:blipFill>
        <p:spPr>
          <a:xfrm>
            <a:off x="3703982" y="1663450"/>
            <a:ext cx="4784035" cy="4576033"/>
          </a:xfrm>
        </p:spPr>
      </p:pic>
    </p:spTree>
    <p:extLst>
      <p:ext uri="{BB962C8B-B14F-4D97-AF65-F5344CB8AC3E}">
        <p14:creationId xmlns:p14="http://schemas.microsoft.com/office/powerpoint/2010/main" val="37597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113A-4BF2-46C0-B9C2-B861BED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Algerian" panose="04020705040A02060702" pitchFamily="82" charset="0"/>
              </a:rPr>
              <a:t>Nama </a:t>
            </a:r>
            <a:r>
              <a:rPr lang="en-US" sz="4800" dirty="0" err="1">
                <a:solidFill>
                  <a:schemeClr val="tx2"/>
                </a:solidFill>
                <a:latin typeface="Algerian" panose="04020705040A02060702" pitchFamily="82" charset="0"/>
              </a:rPr>
              <a:t>Kelompok</a:t>
            </a:r>
            <a:r>
              <a:rPr lang="en-US" sz="4800" dirty="0">
                <a:solidFill>
                  <a:schemeClr val="tx2"/>
                </a:solidFill>
                <a:latin typeface="Algerian" panose="04020705040A02060702" pitchFamily="82" charset="0"/>
              </a:rPr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D120-A8CE-4A3E-BA91-36AD4ED0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US" sz="2400" dirty="0" err="1"/>
              <a:t>Fransyela</a:t>
            </a:r>
            <a:r>
              <a:rPr lang="en-US" sz="2400" dirty="0"/>
              <a:t> </a:t>
            </a:r>
            <a:r>
              <a:rPr lang="en-US" sz="2400" dirty="0" err="1"/>
              <a:t>Situmorang</a:t>
            </a:r>
            <a:r>
              <a:rPr lang="en-US" sz="2400" dirty="0"/>
              <a:t>	(15210034)</a:t>
            </a:r>
          </a:p>
          <a:p>
            <a:pPr lvl="5"/>
            <a:r>
              <a:rPr lang="en-US" sz="2400" dirty="0"/>
              <a:t>Ade </a:t>
            </a:r>
            <a:r>
              <a:rPr lang="en-US" sz="2400" dirty="0" err="1"/>
              <a:t>Rifky</a:t>
            </a:r>
            <a:r>
              <a:rPr lang="en-US" sz="2400" dirty="0"/>
              <a:t> Octaviano		(15210040)</a:t>
            </a:r>
          </a:p>
          <a:p>
            <a:pPr lvl="5"/>
            <a:r>
              <a:rPr lang="en-US" sz="2400" dirty="0" err="1"/>
              <a:t>Fahri</a:t>
            </a:r>
            <a:r>
              <a:rPr lang="en-US" sz="2400" dirty="0"/>
              <a:t> Nanda </a:t>
            </a:r>
            <a:r>
              <a:rPr lang="en-US" sz="2400" dirty="0" err="1"/>
              <a:t>Saputra</a:t>
            </a:r>
            <a:r>
              <a:rPr lang="en-US" sz="2400" dirty="0"/>
              <a:t>	(15210095)</a:t>
            </a:r>
          </a:p>
          <a:p>
            <a:pPr lvl="5"/>
            <a:r>
              <a:rPr lang="en-US" sz="2400" dirty="0"/>
              <a:t>Keefe Antonio			(15210123)</a:t>
            </a:r>
          </a:p>
          <a:p>
            <a:pPr lvl="5"/>
            <a:r>
              <a:rPr lang="en-US" sz="2400" dirty="0" err="1"/>
              <a:t>Octoseven</a:t>
            </a:r>
            <a:r>
              <a:rPr lang="en-US" sz="2400" dirty="0"/>
              <a:t> </a:t>
            </a:r>
            <a:r>
              <a:rPr lang="en-US" sz="2400" dirty="0" err="1"/>
              <a:t>Talahatu</a:t>
            </a:r>
            <a:r>
              <a:rPr lang="en-US" sz="2400" dirty="0"/>
              <a:t>		(15210064)</a:t>
            </a:r>
          </a:p>
        </p:txBody>
      </p:sp>
    </p:spTree>
    <p:extLst>
      <p:ext uri="{BB962C8B-B14F-4D97-AF65-F5344CB8AC3E}">
        <p14:creationId xmlns:p14="http://schemas.microsoft.com/office/powerpoint/2010/main" val="133998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368E-D335-4084-9059-25E07A8E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0AF9-BA97-45D6-A80B-132EF827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	Di zaman </a:t>
            </a:r>
            <a:r>
              <a:rPr lang="en-US" dirty="0" err="1"/>
              <a:t>sekarang</a:t>
            </a:r>
            <a:r>
              <a:rPr lang="en-US" dirty="0"/>
              <a:t> orang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dan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kesenangan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Sepatu </a:t>
            </a:r>
            <a:r>
              <a:rPr lang="en-US" dirty="0" err="1"/>
              <a:t>menjadi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kesenangan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 original </a:t>
            </a:r>
            <a:r>
              <a:rPr lang="en-US" dirty="0" err="1"/>
              <a:t>dengan</a:t>
            </a:r>
            <a:r>
              <a:rPr lang="en-US" dirty="0"/>
              <a:t> rasa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  <a:r>
              <a:rPr lang="en-US" dirty="0" err="1"/>
              <a:t>Dibuatkanlah</a:t>
            </a:r>
            <a:r>
              <a:rPr lang="en-US" dirty="0"/>
              <a:t> 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, yang </a:t>
            </a:r>
            <a:r>
              <a:rPr lang="en-US" dirty="0" err="1"/>
              <a:t>menunjukkan</a:t>
            </a:r>
            <a:r>
              <a:rPr lang="en-US" dirty="0"/>
              <a:t> detail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pajak</a:t>
            </a:r>
            <a:r>
              <a:rPr lang="en-US" dirty="0"/>
              <a:t>, </a:t>
            </a:r>
            <a:r>
              <a:rPr lang="en-US" dirty="0" err="1"/>
              <a:t>diskon</a:t>
            </a:r>
            <a:r>
              <a:rPr lang="en-US" dirty="0"/>
              <a:t> dan lain - lain.</a:t>
            </a:r>
          </a:p>
          <a:p>
            <a:pPr algn="just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kami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85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2990-BE65-4223-AFE2-B49BBF21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618517"/>
            <a:ext cx="10098783" cy="46816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function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9706D-C691-4163-8CF2-BEB1E4D0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8278" r="24131" b="11223"/>
          <a:stretch/>
        </p:blipFill>
        <p:spPr>
          <a:xfrm>
            <a:off x="1020417" y="1921565"/>
            <a:ext cx="4725930" cy="4821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F2A27-CE80-4A30-B58E-A95E9BD07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9" t="12632" r="33696" b="21496"/>
          <a:stretch/>
        </p:blipFill>
        <p:spPr>
          <a:xfrm>
            <a:off x="6785113" y="1921565"/>
            <a:ext cx="4987916" cy="4821500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A137BC2-CF86-49DA-BA41-82B8A8537AAD}"/>
              </a:ext>
            </a:extLst>
          </p:cNvPr>
          <p:cNvSpPr/>
          <p:nvPr/>
        </p:nvSpPr>
        <p:spPr>
          <a:xfrm>
            <a:off x="4412975" y="114935"/>
            <a:ext cx="3763616" cy="1713865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338B-E7AC-4E73-A8B7-432F89BD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612382" cy="1596177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Langkah </a:t>
            </a:r>
            <a:r>
              <a:rPr lang="en-US" sz="3600" dirty="0" err="1">
                <a:solidFill>
                  <a:schemeClr val="tx2"/>
                </a:solidFill>
                <a:latin typeface="Algerian" panose="04020705040A02060702" pitchFamily="82" charset="0"/>
              </a:rPr>
              <a:t>awal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01C64-9728-4B75-B046-6E2B400B8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7891" r="23442" b="65391"/>
          <a:stretch/>
        </p:blipFill>
        <p:spPr>
          <a:xfrm>
            <a:off x="212035" y="2714805"/>
            <a:ext cx="5645426" cy="15961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3697A-32C3-4B52-AA09-C549BA4DF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2" t="11541" r="30543" b="10476"/>
          <a:stretch/>
        </p:blipFill>
        <p:spPr>
          <a:xfrm>
            <a:off x="6334539" y="1066644"/>
            <a:ext cx="5645426" cy="5340627"/>
          </a:xfrm>
          <a:prstGeom prst="rect">
            <a:avLst/>
          </a:prstGeom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8A16F0E8-5C5F-4B08-BD92-878A18EB47CC}"/>
              </a:ext>
            </a:extLst>
          </p:cNvPr>
          <p:cNvSpPr/>
          <p:nvPr/>
        </p:nvSpPr>
        <p:spPr>
          <a:xfrm rot="5400000">
            <a:off x="3800059" y="3548269"/>
            <a:ext cx="1309008" cy="3282872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8DC7-9241-4AF9-8FC4-1BA7C97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8" y="486391"/>
            <a:ext cx="3817252" cy="79028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latin typeface="Algerian" panose="04020705040A02060702" pitchFamily="82" charset="0"/>
              </a:rPr>
              <a:t>Membuat</a:t>
            </a:r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lgerian" panose="04020705040A02060702" pitchFamily="82" charset="0"/>
              </a:rPr>
              <a:t>waktu</a:t>
            </a:r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Algerian" panose="04020705040A02060702" pitchFamily="82" charset="0"/>
              </a:rPr>
              <a:t>tanggal</a:t>
            </a:r>
            <a:endParaRPr lang="en-US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E50350-23C8-4CAD-99DC-C9CC19E84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9" t="12829" r="28448" b="70676"/>
          <a:stretch/>
        </p:blipFill>
        <p:spPr>
          <a:xfrm>
            <a:off x="728869" y="1735447"/>
            <a:ext cx="6467065" cy="12722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72D33-17FA-44FC-B06E-B8CAB010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7" t="28376" r="38804" b="40857"/>
          <a:stretch/>
        </p:blipFill>
        <p:spPr>
          <a:xfrm>
            <a:off x="6096000" y="3334300"/>
            <a:ext cx="4691270" cy="210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F2B8A-4746-41E5-85A5-FC96C29E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56628" r="46956" b="20615"/>
          <a:stretch/>
        </p:blipFill>
        <p:spPr>
          <a:xfrm>
            <a:off x="1285461" y="4715483"/>
            <a:ext cx="3697361" cy="1558508"/>
          </a:xfrm>
          <a:prstGeom prst="rect">
            <a:avLst/>
          </a:prstGeom>
        </p:spPr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1E8E933-6530-49D1-A048-FC7663B86826}"/>
              </a:ext>
            </a:extLst>
          </p:cNvPr>
          <p:cNvSpPr/>
          <p:nvPr/>
        </p:nvSpPr>
        <p:spPr>
          <a:xfrm rot="10800000" flipH="1">
            <a:off x="7417203" y="2205715"/>
            <a:ext cx="1024432" cy="965264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5ECB15D-FDDA-4B1E-AF51-1C57DCED2E9C}"/>
              </a:ext>
            </a:extLst>
          </p:cNvPr>
          <p:cNvSpPr/>
          <p:nvPr/>
        </p:nvSpPr>
        <p:spPr>
          <a:xfrm rot="10800000">
            <a:off x="3008242" y="3795044"/>
            <a:ext cx="2783583" cy="834887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5E8-7CC1-46D5-B8A1-77C5F0DA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99" y="253523"/>
            <a:ext cx="7620625" cy="15961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Input </a:t>
            </a:r>
            <a:r>
              <a:rPr lang="en-US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jumlah</a:t>
            </a:r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pembelian</a:t>
            </a:r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dengan</a:t>
            </a:r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lgerian" panose="04020705040A02060702" pitchFamily="82" charset="0"/>
              </a:rPr>
              <a:t>perulangan</a:t>
            </a:r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 ”for”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75A1FD-D50E-462B-94FB-E1714644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0987" r="30000" b="10450"/>
          <a:stretch/>
        </p:blipFill>
        <p:spPr>
          <a:xfrm>
            <a:off x="371059" y="1849700"/>
            <a:ext cx="4735778" cy="43897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4C7FC-E77E-41B5-95EE-6390D42CA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t="11540" r="34239" b="44340"/>
          <a:stretch/>
        </p:blipFill>
        <p:spPr>
          <a:xfrm>
            <a:off x="5857460" y="2273104"/>
            <a:ext cx="6122505" cy="3542973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28E4FC4-FA85-40FE-8D15-DCFF95A37CF5}"/>
              </a:ext>
            </a:extLst>
          </p:cNvPr>
          <p:cNvSpPr/>
          <p:nvPr/>
        </p:nvSpPr>
        <p:spPr>
          <a:xfrm>
            <a:off x="5183975" y="3726539"/>
            <a:ext cx="596347" cy="31805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D5B0-45F0-4ABA-9CC5-ABDFF2C6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05AEB-E528-47D3-A6C2-AB84DC26F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55880" r="25870" b="25930"/>
          <a:stretch/>
        </p:blipFill>
        <p:spPr>
          <a:xfrm>
            <a:off x="913774" y="1071628"/>
            <a:ext cx="4598376" cy="915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FA329-8F28-43CE-98BF-19803441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t="72301" r="40217" b="17056"/>
          <a:stretch/>
        </p:blipFill>
        <p:spPr>
          <a:xfrm>
            <a:off x="6679849" y="2071168"/>
            <a:ext cx="4598376" cy="728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C79B-1CAF-4A55-A602-91CC12AEA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20829" r="23478" b="64271"/>
          <a:stretch/>
        </p:blipFill>
        <p:spPr>
          <a:xfrm>
            <a:off x="287641" y="3028121"/>
            <a:ext cx="5850640" cy="1020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9CB74C-9330-4F18-9B7A-972972FA0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35534" r="31630" b="23829"/>
          <a:stretch/>
        </p:blipFill>
        <p:spPr>
          <a:xfrm>
            <a:off x="6340971" y="4182105"/>
            <a:ext cx="5552661" cy="2471531"/>
          </a:xfrm>
          <a:prstGeom prst="rect">
            <a:avLst/>
          </a:prstGeom>
        </p:spPr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CDF115A-56D7-4E22-A5C9-B0356B88178D}"/>
              </a:ext>
            </a:extLst>
          </p:cNvPr>
          <p:cNvSpPr/>
          <p:nvPr/>
        </p:nvSpPr>
        <p:spPr>
          <a:xfrm rot="10800000" flipH="1">
            <a:off x="5711687" y="1272724"/>
            <a:ext cx="2133600" cy="714682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B0D36B6C-FD84-4827-8AA4-D9B51239A7CA}"/>
              </a:ext>
            </a:extLst>
          </p:cNvPr>
          <p:cNvSpPr/>
          <p:nvPr/>
        </p:nvSpPr>
        <p:spPr>
          <a:xfrm rot="5400000" flipV="1">
            <a:off x="6636763" y="2650542"/>
            <a:ext cx="846280" cy="1437863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4154943-4DF0-4B12-A3FF-A13845E3D7BA}"/>
              </a:ext>
            </a:extLst>
          </p:cNvPr>
          <p:cNvSpPr/>
          <p:nvPr/>
        </p:nvSpPr>
        <p:spPr>
          <a:xfrm rot="16200000" flipH="1" flipV="1">
            <a:off x="4468055" y="3415970"/>
            <a:ext cx="1020417" cy="2527020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3389-A1A9-49A0-8053-3278D9B6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FB92-5911-4706-8834-C0C8A91D4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12000" r="30739" b="25177"/>
          <a:stretch/>
        </p:blipFill>
        <p:spPr>
          <a:xfrm>
            <a:off x="688487" y="1347031"/>
            <a:ext cx="4691270" cy="40809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9567E-0AA3-4706-9F94-98766AA8D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2" t="32269" r="31689" b="14540"/>
          <a:stretch/>
        </p:blipFill>
        <p:spPr>
          <a:xfrm>
            <a:off x="6930889" y="1347031"/>
            <a:ext cx="4572624" cy="4080929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E87A4436-F2C9-49F5-B019-C1C20DFE83A4}"/>
              </a:ext>
            </a:extLst>
          </p:cNvPr>
          <p:cNvSpPr/>
          <p:nvPr/>
        </p:nvSpPr>
        <p:spPr>
          <a:xfrm>
            <a:off x="4538869" y="5645426"/>
            <a:ext cx="3279914" cy="103367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25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138</Words>
  <Application>Microsoft Office PowerPoint</Application>
  <PresentationFormat>Layar Lebar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4" baseType="lpstr">
      <vt:lpstr>Algerian</vt:lpstr>
      <vt:lpstr>Arial</vt:lpstr>
      <vt:lpstr>Tw Cen MT</vt:lpstr>
      <vt:lpstr>Droplet</vt:lpstr>
      <vt:lpstr>Program Struk pembelian  Sepatu Vans</vt:lpstr>
      <vt:lpstr>Nama Kelompok 6</vt:lpstr>
      <vt:lpstr>LATAR BELAKANG</vt:lpstr>
      <vt:lpstr>function</vt:lpstr>
      <vt:lpstr>Langkah awal</vt:lpstr>
      <vt:lpstr>Membuat waktu dan tanggal</vt:lpstr>
      <vt:lpstr>Input jumlah pembelian dengan perulangan ”for”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Perogram Struk pembelian  Sepatu Vans</dc:title>
  <dc:creator>Asus</dc:creator>
  <cp:lastModifiedBy>octo seven</cp:lastModifiedBy>
  <cp:revision>6</cp:revision>
  <dcterms:created xsi:type="dcterms:W3CDTF">2021-12-19T18:43:07Z</dcterms:created>
  <dcterms:modified xsi:type="dcterms:W3CDTF">2021-12-20T11:46:25Z</dcterms:modified>
</cp:coreProperties>
</file>