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70" r:id="rId4"/>
    <p:sldId id="271" r:id="rId5"/>
    <p:sldId id="259" r:id="rId6"/>
    <p:sldId id="272" r:id="rId7"/>
    <p:sldId id="258" r:id="rId8"/>
    <p:sldId id="260" r:id="rId9"/>
    <p:sldId id="273" r:id="rId10"/>
    <p:sldId id="261" r:id="rId11"/>
    <p:sldId id="262" r:id="rId12"/>
    <p:sldId id="263" r:id="rId13"/>
    <p:sldId id="264" r:id="rId14"/>
    <p:sldId id="274" r:id="rId15"/>
    <p:sldId id="265" r:id="rId16"/>
    <p:sldId id="267" r:id="rId17"/>
    <p:sldId id="266" r:id="rId18"/>
    <p:sldId id="25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5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id-ID" dirty="0" smtClean="0"/>
              <a:t>Pemograman berbasis 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38528"/>
          </a:xfrm>
        </p:spPr>
        <p:txBody>
          <a:bodyPr>
            <a:normAutofit fontScale="25000" lnSpcReduction="20000"/>
          </a:bodyPr>
          <a:lstStyle/>
          <a:p>
            <a:r>
              <a:rPr lang="id-ID" sz="6200" b="1" dirty="0" smtClean="0">
                <a:latin typeface="+mj-lt"/>
              </a:rPr>
              <a:t>KELOMPOK 2</a:t>
            </a:r>
          </a:p>
          <a:p>
            <a:r>
              <a:rPr lang="en-US" sz="6200" b="1" dirty="0" smtClean="0">
                <a:latin typeface="+mj-lt"/>
              </a:rPr>
              <a:t>Muhammad </a:t>
            </a:r>
            <a:r>
              <a:rPr lang="en-US" sz="6200" b="1" dirty="0" err="1">
                <a:latin typeface="+mj-lt"/>
              </a:rPr>
              <a:t>Ilhamsyah</a:t>
            </a:r>
            <a:r>
              <a:rPr lang="en-US" sz="6200" b="1" dirty="0">
                <a:latin typeface="+mj-lt"/>
              </a:rPr>
              <a:t> </a:t>
            </a:r>
            <a:r>
              <a:rPr lang="en-US" sz="6200" b="1" dirty="0" err="1">
                <a:latin typeface="+mj-lt"/>
              </a:rPr>
              <a:t>Aliwibawa</a:t>
            </a:r>
            <a:r>
              <a:rPr lang="en-US" sz="6200" b="1" dirty="0">
                <a:latin typeface="+mj-lt"/>
              </a:rPr>
              <a:t> (15210015)</a:t>
            </a:r>
          </a:p>
          <a:p>
            <a:r>
              <a:rPr lang="en-ID" sz="6200" b="1" dirty="0" err="1">
                <a:latin typeface="+mj-lt"/>
                <a:cs typeface="Calibri" panose="020F0502020204030204" pitchFamily="34" charset="0"/>
              </a:rPr>
              <a:t>Octoseven</a:t>
            </a:r>
            <a:r>
              <a:rPr lang="en-ID" sz="62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ID" sz="6200" b="1" dirty="0" err="1">
                <a:latin typeface="+mj-lt"/>
                <a:cs typeface="Calibri" panose="020F0502020204030204" pitchFamily="34" charset="0"/>
              </a:rPr>
              <a:t>Talahatu</a:t>
            </a:r>
            <a:r>
              <a:rPr lang="en-ID" sz="6200" b="1" dirty="0">
                <a:latin typeface="+mj-lt"/>
                <a:cs typeface="Calibri" panose="020F0502020204030204" pitchFamily="34" charset="0"/>
              </a:rPr>
              <a:t> (</a:t>
            </a:r>
            <a:r>
              <a:rPr lang="en-ID" sz="6200" b="1" dirty="0">
                <a:latin typeface="+mj-lt"/>
              </a:rPr>
              <a:t>15210064)</a:t>
            </a:r>
            <a:endParaRPr lang="en-ID" sz="6200" b="1" dirty="0">
              <a:latin typeface="+mj-lt"/>
              <a:cs typeface="Calibri" panose="020F0502020204030204" pitchFamily="34" charset="0"/>
            </a:endParaRPr>
          </a:p>
          <a:p>
            <a:r>
              <a:rPr lang="en-ID" sz="6200" b="1" dirty="0" err="1">
                <a:latin typeface="+mj-lt"/>
              </a:rPr>
              <a:t>Achmad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Suryo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Prayogo</a:t>
            </a:r>
            <a:r>
              <a:rPr lang="en-ID" sz="6200" b="1" dirty="0">
                <a:latin typeface="+mj-lt"/>
              </a:rPr>
              <a:t> (15310297)</a:t>
            </a:r>
          </a:p>
          <a:p>
            <a:r>
              <a:rPr lang="en-ID" sz="6200" b="1" dirty="0">
                <a:latin typeface="+mj-lt"/>
              </a:rPr>
              <a:t>Ade </a:t>
            </a:r>
            <a:r>
              <a:rPr lang="en-ID" sz="6200" b="1" dirty="0" err="1">
                <a:latin typeface="+mj-lt"/>
              </a:rPr>
              <a:t>Rifky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Octaviano</a:t>
            </a:r>
            <a:r>
              <a:rPr lang="en-ID" sz="6200" b="1" dirty="0">
                <a:latin typeface="+mj-lt"/>
              </a:rPr>
              <a:t> (15210040)</a:t>
            </a:r>
          </a:p>
          <a:p>
            <a:r>
              <a:rPr lang="en-ID" sz="6200" b="1" dirty="0" err="1">
                <a:latin typeface="+mj-lt"/>
              </a:rPr>
              <a:t>Ferdie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Adpriyan</a:t>
            </a:r>
            <a:r>
              <a:rPr lang="en-ID" sz="6200" b="1" dirty="0">
                <a:latin typeface="+mj-lt"/>
              </a:rPr>
              <a:t> (15210030)</a:t>
            </a:r>
          </a:p>
          <a:p>
            <a:r>
              <a:rPr lang="en-ID" sz="6200" b="1" dirty="0" err="1">
                <a:latin typeface="+mj-lt"/>
              </a:rPr>
              <a:t>Deliar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cahya</a:t>
            </a:r>
            <a:r>
              <a:rPr lang="en-ID" sz="6200" b="1" dirty="0">
                <a:latin typeface="+mj-lt"/>
              </a:rPr>
              <a:t> </a:t>
            </a:r>
            <a:r>
              <a:rPr lang="en-ID" sz="6200" b="1" dirty="0" err="1">
                <a:latin typeface="+mj-lt"/>
              </a:rPr>
              <a:t>wardana</a:t>
            </a:r>
            <a:r>
              <a:rPr lang="en-ID" sz="6200" b="1" dirty="0">
                <a:latin typeface="+mj-lt"/>
              </a:rPr>
              <a:t> (15210031)</a:t>
            </a:r>
          </a:p>
          <a:p>
            <a:r>
              <a:rPr lang="id-ID" b="1" dirty="0" smtClean="0"/>
              <a:t/>
            </a:r>
            <a:br>
              <a:rPr lang="id-ID" b="1" dirty="0" smtClean="0"/>
            </a:br>
            <a:endParaRPr lang="id-ID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0266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1" r="15197" b="9005"/>
          <a:stretch/>
        </p:blipFill>
        <p:spPr>
          <a:xfrm>
            <a:off x="1902543" y="1489588"/>
            <a:ext cx="8229600" cy="517668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5" r="9170" b="8346"/>
          <a:stretch/>
        </p:blipFill>
        <p:spPr>
          <a:xfrm>
            <a:off x="1858887" y="1445342"/>
            <a:ext cx="8480322" cy="529467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r="9126" b="9463"/>
          <a:stretch/>
        </p:blipFill>
        <p:spPr>
          <a:xfrm>
            <a:off x="1969499" y="1011149"/>
            <a:ext cx="8259097" cy="557489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15845"/>
          </a:xfrm>
        </p:spPr>
        <p:txBody>
          <a:bodyPr/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r="9729" b="7527"/>
          <a:stretch/>
        </p:blipFill>
        <p:spPr>
          <a:xfrm>
            <a:off x="2183351" y="929148"/>
            <a:ext cx="7831394" cy="56191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7858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7858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07" r="8817" b="7684"/>
          <a:stretch/>
        </p:blipFill>
        <p:spPr>
          <a:xfrm>
            <a:off x="2434073" y="929148"/>
            <a:ext cx="7329949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476" r="7896" b="9100"/>
          <a:stretch/>
        </p:blipFill>
        <p:spPr>
          <a:xfrm>
            <a:off x="2485692" y="929148"/>
            <a:ext cx="7226711" cy="56276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7858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3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r="27563" b="21291"/>
          <a:stretch/>
        </p:blipFill>
        <p:spPr>
          <a:xfrm>
            <a:off x="2851744" y="811162"/>
            <a:ext cx="6494608" cy="588460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7858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192" r="25276" b="27821"/>
          <a:stretch/>
        </p:blipFill>
        <p:spPr>
          <a:xfrm>
            <a:off x="2917328" y="929148"/>
            <a:ext cx="6698619" cy="548816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7858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2" r="31584" b="55108"/>
          <a:stretch/>
        </p:blipFill>
        <p:spPr>
          <a:xfrm>
            <a:off x="3406297" y="1728216"/>
            <a:ext cx="5385502" cy="2547570"/>
          </a:xfrm>
        </p:spPr>
      </p:pic>
    </p:spTree>
    <p:extLst>
      <p:ext uri="{BB962C8B-B14F-4D97-AF65-F5344CB8AC3E}">
        <p14:creationId xmlns:p14="http://schemas.microsoft.com/office/powerpoint/2010/main" val="1852869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28088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Terima kasih atas perhatiannya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matakuliahnya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semester, kami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yang </a:t>
            </a:r>
            <a:r>
              <a:rPr lang="en-US" dirty="0" err="1" smtClean="0"/>
              <a:t>mengajar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7" t="74807" r="21243" b="7073"/>
          <a:stretch/>
        </p:blipFill>
        <p:spPr>
          <a:xfrm>
            <a:off x="1069848" y="2253802"/>
            <a:ext cx="6106618" cy="1171979"/>
          </a:xfrm>
        </p:spPr>
      </p:pic>
      <p:sp>
        <p:nvSpPr>
          <p:cNvPr id="5" name="Rectangle 4"/>
          <p:cNvSpPr/>
          <p:nvPr/>
        </p:nvSpPr>
        <p:spPr>
          <a:xfrm>
            <a:off x="7856113" y="857602"/>
            <a:ext cx="3696236" cy="13651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2" r="19360" b="69352"/>
          <a:stretch/>
        </p:blipFill>
        <p:spPr>
          <a:xfrm>
            <a:off x="6336405" y="4317063"/>
            <a:ext cx="5522729" cy="172312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353837" y="2408349"/>
            <a:ext cx="1493949" cy="5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6344" y="4496045"/>
            <a:ext cx="3696236" cy="13651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52304" y="5178626"/>
            <a:ext cx="134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6" t="636" r="21864" b="13431"/>
          <a:stretch/>
        </p:blipFill>
        <p:spPr>
          <a:xfrm>
            <a:off x="2987898" y="2093976"/>
            <a:ext cx="5898525" cy="4422734"/>
          </a:xfrm>
        </p:spPr>
      </p:pic>
    </p:spTree>
    <p:extLst>
      <p:ext uri="{BB962C8B-B14F-4D97-AF65-F5344CB8AC3E}">
        <p14:creationId xmlns:p14="http://schemas.microsoft.com/office/powerpoint/2010/main" val="24863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r="28767" b="7511"/>
          <a:stretch/>
        </p:blipFill>
        <p:spPr>
          <a:xfrm>
            <a:off x="3355848" y="1752600"/>
            <a:ext cx="5486400" cy="507677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JURUSAN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39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Jurusan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r="22276" b="10375"/>
          <a:stretch/>
        </p:blipFill>
        <p:spPr>
          <a:xfrm>
            <a:off x="3609131" y="2093976"/>
            <a:ext cx="4979833" cy="4733618"/>
          </a:xfrm>
        </p:spPr>
      </p:pic>
    </p:spTree>
    <p:extLst>
      <p:ext uri="{BB962C8B-B14F-4D97-AF65-F5344CB8AC3E}">
        <p14:creationId xmlns:p14="http://schemas.microsoft.com/office/powerpoint/2010/main" val="257899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MAHASISWA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63" b="53442"/>
          <a:stretch/>
        </p:blipFill>
        <p:spPr>
          <a:xfrm>
            <a:off x="2462015" y="2165554"/>
            <a:ext cx="7274065" cy="2775155"/>
          </a:xfrm>
        </p:spPr>
      </p:pic>
    </p:spTree>
    <p:extLst>
      <p:ext uri="{BB962C8B-B14F-4D97-AF65-F5344CB8AC3E}">
        <p14:creationId xmlns:p14="http://schemas.microsoft.com/office/powerpoint/2010/main" val="2012762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2" b="7463"/>
          <a:stretch/>
        </p:blipFill>
        <p:spPr>
          <a:xfrm>
            <a:off x="2804024" y="1605116"/>
            <a:ext cx="6820699" cy="4943168"/>
          </a:xfrm>
        </p:spPr>
      </p:pic>
    </p:spTree>
    <p:extLst>
      <p:ext uri="{BB962C8B-B14F-4D97-AF65-F5344CB8AC3E}">
        <p14:creationId xmlns:p14="http://schemas.microsoft.com/office/powerpoint/2010/main" val="2550816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8" r="9451" b="8378"/>
          <a:stretch/>
        </p:blipFill>
        <p:spPr>
          <a:xfrm>
            <a:off x="2342191" y="1501878"/>
            <a:ext cx="7513714" cy="484369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143256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2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996</TotalTime>
  <Words>100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Rockwell</vt:lpstr>
      <vt:lpstr>Rockwell Condensed</vt:lpstr>
      <vt:lpstr>Wingdings</vt:lpstr>
      <vt:lpstr>Wood Type</vt:lpstr>
      <vt:lpstr>Pemograman berbasis obyek</vt:lpstr>
      <vt:lpstr>Deskripsi</vt:lpstr>
      <vt:lpstr>output</vt:lpstr>
      <vt:lpstr>output</vt:lpstr>
      <vt:lpstr>JURUSAN</vt:lpstr>
      <vt:lpstr>Jurusan</vt:lpstr>
      <vt:lpstr>MAHASISWA</vt:lpstr>
      <vt:lpstr>EKSEKUSI</vt:lpstr>
      <vt:lpstr>EKSEKUSI</vt:lpstr>
      <vt:lpstr>EKSEKUSI</vt:lpstr>
      <vt:lpstr>EKSEKUSI</vt:lpstr>
      <vt:lpstr>EKSEKUSI</vt:lpstr>
      <vt:lpstr>EKSEKUSI</vt:lpstr>
      <vt:lpstr>EKSEKUSI</vt:lpstr>
      <vt:lpstr>EKSEKUSI</vt:lpstr>
      <vt:lpstr>EKSEKUSI</vt:lpstr>
      <vt:lpstr>EKSEKUSI</vt:lpstr>
      <vt:lpstr>main</vt:lpstr>
      <vt:lpstr>Terima kasih atas perhatiannya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berbasis obyek</dc:title>
  <dc:creator>Dela Puspita A</dc:creator>
  <cp:lastModifiedBy>Lenovo</cp:lastModifiedBy>
  <cp:revision>15</cp:revision>
  <dcterms:created xsi:type="dcterms:W3CDTF">2022-06-04T01:03:32Z</dcterms:created>
  <dcterms:modified xsi:type="dcterms:W3CDTF">2022-06-06T12:24:42Z</dcterms:modified>
</cp:coreProperties>
</file>