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507509ad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507509ad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507509ad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507509ad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c24a9b8b9_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c24a9b8b9_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507509ad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507509ad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f5ad650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f5ad650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507509a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f507509a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507509ad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507509ad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c24a9b8b9_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c24a9b8b9_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507509ad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507509ad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c24a9b8b9_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c24a9b8b9_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507509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507509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c24a9b8b9_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c24a9b8b9_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507509a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507509a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507509a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507509a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7ec66a8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7ec66a8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507509a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507509a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c24a9b8b9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c24a9b8b9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507509ad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507509a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cikit-learn.org/stable/auto_examples/cluster/plot_agglomerative_dendrogram.html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education.yandex.ru/handbook/ml/article/klasterizaciy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achinelearningknowledge.ai/tutorial-for-dbscan-clustering-in-python-sklearn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naftaliharris.com/blog/visualizing-dbscan-clusterin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ducation.yandex.ru/handbook/ml/article/klasterizaciya" TargetMode="External"/><Relationship Id="rId4" Type="http://schemas.openxmlformats.org/officeDocument/2006/relationships/hyperlink" Target="https://github.com/esokolov/ml-course-hse/blob/master/2018-fall/seminars/sem11_clustering%2Bpca.ipynb" TargetMode="External"/><Relationship Id="rId5" Type="http://schemas.openxmlformats.org/officeDocument/2006/relationships/hyperlink" Target="https://github.com/ischurov/math-ml-hse-2018/blob/master/sem14_clustering/sem14_clustering.ipynb" TargetMode="External"/><Relationship Id="rId6" Type="http://schemas.openxmlformats.org/officeDocument/2006/relationships/hyperlink" Target="https://github.com/nstsj/ML_for_NLP/blob/main/5_clustering/dimred%2Bclustering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Relationship Id="rId4" Type="http://schemas.openxmlformats.org/officeDocument/2006/relationships/hyperlink" Target="https://education.yandex.ru/handbook/ml/article/klasterizaciy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education.yandex.ru/handbook/ml/article/klasterizaciy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Кластеризация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086650" y="4530175"/>
            <a:ext cx="383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На основе презентации Анны Дмитриевой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Окончание работы алгоритма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элементы объединены в один кластер;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Выполняется некое условие расстояния между кластерами: например, расстояние сливаемых кластеров значительно выросло по сравнению с прошлой итерацией.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определить, сколько кластеров на самом деле?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 дендрограмме: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 горизонтали - номера объектов;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ru" sz="1600"/>
              <a:t>По вертикали - расстояния между кластерами в момент слияния.</a:t>
            </a:r>
            <a:endParaRPr sz="1600"/>
          </a:p>
        </p:txBody>
      </p:sp>
      <p:sp>
        <p:nvSpPr>
          <p:cNvPr id="121" name="Google Shape;121;p23"/>
          <p:cNvSpPr txBox="1"/>
          <p:nvPr/>
        </p:nvSpPr>
        <p:spPr>
          <a:xfrm>
            <a:off x="237725" y="4646450"/>
            <a:ext cx="5265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3"/>
              </a:rPr>
              <a:t>https://scikit-learn.org/stable/auto_examples/cluster/plot_agglomerative_dendrogram.html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170125"/>
            <a:ext cx="4431901" cy="332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DBSCAN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DBSCAN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Density-based spatial clustering of applications with noise: кластеризация на основе связных компонент.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DBSCAN сам определяет количество кластеров и может выявлять также вложенные кластеры.</a:t>
            </a:r>
            <a:endParaRPr sz="160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175" y="802750"/>
            <a:ext cx="3999900" cy="33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237725" y="4646450"/>
            <a:ext cx="4624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https://education.yandex.ru/handbook/ml/article/klasterizaciya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UPD: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3912975"/>
            <a:ext cx="39999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Картинки отсюда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https://machinelearningknowledge.ai/tutorial-for-dbscan-clustering-in-python-sklearn/</a:t>
            </a:r>
            <a:r>
              <a:rPr lang="ru"/>
              <a:t> 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25" y="1266987"/>
            <a:ext cx="3665251" cy="23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5846" y="747800"/>
            <a:ext cx="381002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DBSCAN: алгоритм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Внутренние/основные</a:t>
            </a:r>
            <a:r>
              <a:rPr lang="ru"/>
              <a:t> точки: точки, в окрестности радиуса eps которых больше </a:t>
            </a:r>
            <a:r>
              <a:rPr lang="ru">
                <a:solidFill>
                  <a:schemeClr val="dk1"/>
                </a:solidFill>
              </a:rPr>
              <a:t>min_samples</a:t>
            </a:r>
            <a:r>
              <a:rPr lang="ru"/>
              <a:t> объектов выборки</a:t>
            </a:r>
            <a:r>
              <a:rPr lang="ru">
                <a:solidFill>
                  <a:schemeClr val="dk1"/>
                </a:solidFill>
              </a:rPr>
              <a:t>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Граничные</a:t>
            </a:r>
            <a:r>
              <a:rPr lang="ru"/>
              <a:t> точки: точки, в окрестности которых есть основные, но общее количество точек в окрестности меньше </a:t>
            </a:r>
            <a:r>
              <a:rPr lang="ru">
                <a:solidFill>
                  <a:schemeClr val="dk1"/>
                </a:solidFill>
              </a:rPr>
              <a:t>min_samples</a:t>
            </a:r>
            <a:r>
              <a:rPr lang="ru">
                <a:solidFill>
                  <a:schemeClr val="dk1"/>
                </a:solidFill>
              </a:rPr>
              <a:t>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Шумовые</a:t>
            </a:r>
            <a:r>
              <a:rPr lang="ru"/>
              <a:t> точки: точки, в окрестности которых нет основных точек и в целом содержится менее </a:t>
            </a:r>
            <a:r>
              <a:rPr lang="ru">
                <a:solidFill>
                  <a:schemeClr val="dk1"/>
                </a:solidFill>
              </a:rPr>
              <a:t>min_samples</a:t>
            </a:r>
            <a:r>
              <a:rPr lang="ru"/>
              <a:t> объектов выборки.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/>
              <a:t>Гиперпараметры: epsilon/eps, </a:t>
            </a:r>
            <a:r>
              <a:rPr lang="ru">
                <a:solidFill>
                  <a:schemeClr val="dk1"/>
                </a:solidFill>
              </a:rPr>
              <a:t>min_samples/min_points.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DBSCAN: алгоритм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Шумовые точки убираются из рассмотрения и не приписываются ни к какому кластеру;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Основные точки, у которых есть общая окрестность, соединяются ребром;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 полученном графе выделяются компоненты связности (максимальные связные подграфы);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Каждая граничная точка относится к тому кластеру, в который попала ближайшая к ней основная точка.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Визуализация: </a:t>
            </a:r>
            <a:r>
              <a:rPr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https://www.naftaliharris.com/blog/visualizing-dbscan-clustering/</a:t>
            </a:r>
            <a:r>
              <a:rPr lang="ru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 размеченной выборки: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Коэффициент силуэта:</a:t>
            </a:r>
            <a:r>
              <a:rPr lang="ru"/>
              <a:t> мера расстояния между кластерами и их “разделенности”.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Фиксированная шкала: принимает значения от –1 до +1 и максимизируется, когда кластеры кучные и хорошо отделены друг от друга.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Ближе к +1: данная точка находится далеко от ближайших кластеров (к которым она не относится);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Ближе к 0: точка находится около границы кластеров;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Ближе к -1: точка ближе к объектам ближайших кластеров, чем к объектам своего.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https://education.yandex.ru/handbook/ml/article/klasterizaciya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https://github.com/esokolov/ml-course-hse/blob/master/2018-fall/seminars/sem11_clustering%2Bpca.ipynb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https://github.com/ischurov/math-ml-hse-2018/blob/master/sem14_clustering/sem14_clustering.ipynb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https://github.com/nstsj/ML_for_NLP/blob/main/5_clustering/dimred%2Bclustering.ipynb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Имея множество </a:t>
            </a:r>
            <a:r>
              <a:rPr b="1" lang="ru" sz="1600"/>
              <a:t>неаннотированных</a:t>
            </a:r>
            <a:r>
              <a:rPr lang="ru" sz="1600"/>
              <a:t> данных, разделить их на такие группы (кластеры), чтобы элементы внутри каждой группы были похожи друг на друга, а элементы разных групп были разными.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ru" sz="1600"/>
              <a:t>Кластеризация - задача </a:t>
            </a:r>
            <a:r>
              <a:rPr b="1" lang="ru" sz="1600"/>
              <a:t>обучения без учителя (unsupervised learning)</a:t>
            </a:r>
            <a:r>
              <a:rPr lang="ru" sz="1600"/>
              <a:t>.</a:t>
            </a:r>
            <a:endParaRPr sz="16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475" y="694675"/>
            <a:ext cx="436682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6975" y="4703625"/>
            <a:ext cx="8520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N. J. v. Eck, F. Frasincar and D. Chang, "Cluster-Based Visualization of Concept Associations," 2008 12th International Conference Information Visualisation, London, UK, 2008, pp. 409-414, doi: 10.1109/IV.2008.54.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KMeans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 средних / K means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 К центров кластеров (К задается пользователем);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Распределение остальных объектов по кластерам по критерию близости к центру;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Центр масс каждого кластера (среднее арифметическое векторов признаков) становится новым центром кластера;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Остальные объекты заново распределяются вокруг нового центра.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Повторяется, пока кластеры не перестанут меняться.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K средних / K means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146175"/>
            <a:ext cx="41148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37725" y="4646450"/>
            <a:ext cx="4624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https://education.yandex.ru/handbook/ml/article/klasterizaciya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44800" y="1042650"/>
            <a:ext cx="2217900" cy="31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K средних / K means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4588975"/>
            <a:ext cx="8520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rgbClr val="3C4043"/>
                </a:solidFill>
              </a:rPr>
              <a:t>The K-means clustering algorithm on Airbnb rentals in NYC.</a:t>
            </a:r>
            <a:endParaRPr i="1">
              <a:solidFill>
                <a:srgbClr val="3C4043"/>
              </a:solidFill>
            </a:endParaRPr>
          </a:p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50">
              <a:solidFill>
                <a:srgbClr val="3C4043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597" y="268675"/>
            <a:ext cx="5115250" cy="4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Заметки о выборе центров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Вначале центры выбираются из объектов выборки, чтобы не попасть в те точки пространства, где нет признаков;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Начальные положения точек выбираются таким образом, чтобы они были как можно дальше друг от друга.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Иерархическая кластеризация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Иерархическая кластеризация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Может быть </a:t>
            </a:r>
            <a:r>
              <a:rPr lang="ru"/>
              <a:t>агломерационной</a:t>
            </a:r>
            <a:r>
              <a:rPr lang="ru"/>
              <a:t> или дивизионной.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750" y="1777530"/>
            <a:ext cx="5301977" cy="27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237725" y="4646450"/>
            <a:ext cx="4624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https://education.yandex.ru/handbook/ml/article/klasterizaciya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212121"/>
      </a:accent2>
      <a:accent3>
        <a:srgbClr val="00000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