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69" autoAdjust="0"/>
  </p:normalViewPr>
  <p:slideViewPr>
    <p:cSldViewPr>
      <p:cViewPr varScale="1">
        <p:scale>
          <a:sx n="104" d="100"/>
          <a:sy n="104" d="100"/>
        </p:scale>
        <p:origin x="-570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75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4B9BC-B4C8-490D-A58A-DD9E9A605C5B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5CC49-857D-4BE8-B585-C18D8792D32F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09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55CC49-857D-4BE8-B585-C18D8792D32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25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8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4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3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65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7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30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1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78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ru-RU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ru-RU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867D4-CC87-4849-863C-F172CF563A0F}" type="datetimeFigureOut">
              <a:rPr lang="ru-RU" smtClean="0"/>
              <a:t>19.10.2020</a:t>
            </a:fld>
            <a:endParaRPr lang="ru-RU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AE16C-FC4C-4552-8022-4619DEFD20B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80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com/wiki/Markdown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down.rozh2sch.org.ua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Рисунок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41275"/>
            <a:ext cx="6136633" cy="38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кутник 3"/>
          <p:cNvSpPr/>
          <p:nvPr/>
        </p:nvSpPr>
        <p:spPr>
          <a:xfrm>
            <a:off x="6484138" y="828728"/>
            <a:ext cx="2448272" cy="38708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6216" y="1201316"/>
            <a:ext cx="24482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err="1">
                <a:solidFill>
                  <a:schemeClr val="bg1"/>
                </a:solidFill>
                <a:latin typeface="EagleSans-Bold" panose="02000504030000020004" pitchFamily="2" charset="0"/>
              </a:rPr>
              <a:t>М</a:t>
            </a:r>
            <a:r>
              <a:rPr lang="ru-RU" sz="2600" dirty="0" err="1" smtClean="0">
                <a:solidFill>
                  <a:schemeClr val="bg1"/>
                </a:solidFill>
                <a:latin typeface="EagleSans-Bold" panose="02000504030000020004" pitchFamily="2" charset="0"/>
              </a:rPr>
              <a:t>ова</a:t>
            </a:r>
            <a:r>
              <a:rPr lang="ru-RU" sz="26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 </a:t>
            </a:r>
            <a:r>
              <a:rPr lang="ru-RU" sz="2600" dirty="0" err="1" smtClean="0">
                <a:solidFill>
                  <a:schemeClr val="bg1"/>
                </a:solidFill>
                <a:latin typeface="EagleSans-Bold" panose="02000504030000020004" pitchFamily="2" charset="0"/>
              </a:rPr>
              <a:t>розмітки</a:t>
            </a:r>
            <a:r>
              <a:rPr lang="ru-RU" sz="26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 </a:t>
            </a:r>
            <a:r>
              <a:rPr lang="ru-RU" sz="2600" dirty="0" err="1" smtClean="0">
                <a:solidFill>
                  <a:schemeClr val="bg1"/>
                </a:solidFill>
                <a:latin typeface="EagleSans-Bold" panose="02000504030000020004" pitchFamily="2" charset="0"/>
              </a:rPr>
              <a:t>програмної</a:t>
            </a:r>
            <a:r>
              <a:rPr lang="ru-RU" sz="26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 </a:t>
            </a:r>
            <a:r>
              <a:rPr lang="ru-RU" sz="2600" dirty="0" err="1" smtClean="0">
                <a:solidFill>
                  <a:schemeClr val="bg1"/>
                </a:solidFill>
                <a:latin typeface="EagleSans-Bold" panose="02000504030000020004" pitchFamily="2" charset="0"/>
              </a:rPr>
              <a:t>документації</a:t>
            </a:r>
            <a:r>
              <a:rPr lang="ru-RU" sz="26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 </a:t>
            </a:r>
            <a:r>
              <a:rPr lang="ru-RU" sz="2600" dirty="0" err="1" smtClean="0">
                <a:solidFill>
                  <a:schemeClr val="bg1"/>
                </a:solidFill>
                <a:latin typeface="EagleSans-Bold" panose="02000504030000020004" pitchFamily="2" charset="0"/>
              </a:rPr>
              <a:t>markdown</a:t>
            </a:r>
            <a:endParaRPr lang="ru-RU" sz="2600" dirty="0" smtClean="0">
              <a:solidFill>
                <a:schemeClr val="bg1"/>
              </a:solidFill>
              <a:latin typeface="EagleSans-Bold" panose="02000504030000020004" pitchFamily="2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393762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err="1" smtClean="0">
                <a:solidFill>
                  <a:schemeClr val="bg1"/>
                </a:solidFill>
                <a:latin typeface="EagleSans-Bold" panose="02000504030000020004" pitchFamily="2" charset="0"/>
              </a:rPr>
              <a:t>Остраниця</a:t>
            </a:r>
            <a:r>
              <a:rPr lang="uk-UA" sz="12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 Дмитро Миколайович</a:t>
            </a:r>
          </a:p>
          <a:p>
            <a:r>
              <a:rPr lang="uk-UA" sz="12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ФІТ 1-4</a:t>
            </a:r>
            <a:endParaRPr lang="ru-RU" sz="12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179512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кутник 9"/>
          <p:cNvSpPr/>
          <p:nvPr/>
        </p:nvSpPr>
        <p:spPr>
          <a:xfrm>
            <a:off x="1907704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кутник 10"/>
          <p:cNvSpPr/>
          <p:nvPr/>
        </p:nvSpPr>
        <p:spPr>
          <a:xfrm>
            <a:off x="1034607" y="693829"/>
            <a:ext cx="73808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кутник 11"/>
          <p:cNvSpPr/>
          <p:nvPr/>
        </p:nvSpPr>
        <p:spPr>
          <a:xfrm>
            <a:off x="6484137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кутник 12"/>
          <p:cNvSpPr/>
          <p:nvPr/>
        </p:nvSpPr>
        <p:spPr>
          <a:xfrm>
            <a:off x="8212329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кутник 13"/>
          <p:cNvSpPr/>
          <p:nvPr/>
        </p:nvSpPr>
        <p:spPr>
          <a:xfrm>
            <a:off x="7339232" y="4801716"/>
            <a:ext cx="7380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/>
          <p:cNvSpPr/>
          <p:nvPr/>
        </p:nvSpPr>
        <p:spPr>
          <a:xfrm>
            <a:off x="179512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кутник 4"/>
          <p:cNvSpPr/>
          <p:nvPr/>
        </p:nvSpPr>
        <p:spPr>
          <a:xfrm>
            <a:off x="1907704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кутник 5"/>
          <p:cNvSpPr/>
          <p:nvPr/>
        </p:nvSpPr>
        <p:spPr>
          <a:xfrm>
            <a:off x="1034607" y="693829"/>
            <a:ext cx="73808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кутник 6"/>
          <p:cNvSpPr/>
          <p:nvPr/>
        </p:nvSpPr>
        <p:spPr>
          <a:xfrm>
            <a:off x="6484137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кутник 7"/>
          <p:cNvSpPr/>
          <p:nvPr/>
        </p:nvSpPr>
        <p:spPr>
          <a:xfrm>
            <a:off x="8212329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кутник 8"/>
          <p:cNvSpPr/>
          <p:nvPr/>
        </p:nvSpPr>
        <p:spPr>
          <a:xfrm>
            <a:off x="7339232" y="4801716"/>
            <a:ext cx="7380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кутник 9"/>
          <p:cNvSpPr/>
          <p:nvPr/>
        </p:nvSpPr>
        <p:spPr>
          <a:xfrm>
            <a:off x="6484137" y="839028"/>
            <a:ext cx="2448272" cy="38708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11" name="Прямокутник 10"/>
          <p:cNvSpPr/>
          <p:nvPr/>
        </p:nvSpPr>
        <p:spPr>
          <a:xfrm>
            <a:off x="179512" y="839028"/>
            <a:ext cx="6136633" cy="385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4137" y="1633364"/>
            <a:ext cx="24482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Історія створення мови </a:t>
            </a:r>
            <a:r>
              <a:rPr lang="en-US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MARKDOWN</a:t>
            </a:r>
            <a:endParaRPr lang="ru-RU" sz="29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1" y="1227878"/>
            <a:ext cx="613663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dirty="0" err="1" smtClean="0">
                <a:cs typeface="Arial" panose="020B0604020202020204" pitchFamily="34" charset="0"/>
              </a:rPr>
              <a:t>Спочатку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створений</a:t>
            </a:r>
            <a:r>
              <a:rPr lang="ru-RU" sz="2100" dirty="0" smtClean="0">
                <a:cs typeface="Arial" panose="020B0604020202020204" pitchFamily="34" charset="0"/>
              </a:rPr>
              <a:t> в 2004 </a:t>
            </a:r>
            <a:r>
              <a:rPr lang="ru-RU" sz="2100" dirty="0" err="1" smtClean="0">
                <a:cs typeface="Arial" panose="020B0604020202020204" pitchFamily="34" charset="0"/>
              </a:rPr>
              <a:t>році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b="1" dirty="0" smtClean="0">
                <a:cs typeface="Arial" panose="020B0604020202020204" pitchFamily="34" charset="0"/>
              </a:rPr>
              <a:t>Джоном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b="1" dirty="0" err="1" smtClean="0">
                <a:cs typeface="Arial" panose="020B0604020202020204" pitchFamily="34" charset="0"/>
              </a:rPr>
              <a:t>Грубером</a:t>
            </a:r>
            <a:r>
              <a:rPr lang="ru-RU" sz="2100" dirty="0" smtClean="0">
                <a:cs typeface="Arial" panose="020B0604020202020204" pitchFamily="34" charset="0"/>
              </a:rPr>
              <a:t> і </a:t>
            </a:r>
            <a:r>
              <a:rPr lang="ru-RU" sz="2100" b="1" dirty="0" smtClean="0">
                <a:cs typeface="Arial" panose="020B0604020202020204" pitchFamily="34" charset="0"/>
              </a:rPr>
              <a:t>Аароном Шварцем</a:t>
            </a:r>
            <a:r>
              <a:rPr lang="ru-RU" sz="2100" dirty="0" smtClean="0"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ru-RU" sz="2100" dirty="0" err="1" smtClean="0">
                <a:cs typeface="Arial" panose="020B0604020202020204" pitchFamily="34" charset="0"/>
              </a:rPr>
              <a:t>Багато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ідей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мови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були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запозичені</a:t>
            </a:r>
            <a:r>
              <a:rPr lang="ru-RU" sz="2100" dirty="0" smtClean="0">
                <a:cs typeface="Arial" panose="020B0604020202020204" pitchFamily="34" charset="0"/>
              </a:rPr>
              <a:t> з </a:t>
            </a:r>
            <a:r>
              <a:rPr lang="ru-RU" sz="2100" dirty="0" err="1" smtClean="0">
                <a:cs typeface="Arial" panose="020B0604020202020204" pitchFamily="34" charset="0"/>
              </a:rPr>
              <a:t>існуючих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угод</a:t>
            </a:r>
            <a:r>
              <a:rPr lang="ru-RU" sz="2100" dirty="0" smtClean="0">
                <a:cs typeface="Arial" panose="020B0604020202020204" pitchFamily="34" charset="0"/>
              </a:rPr>
              <a:t> по </a:t>
            </a:r>
            <a:r>
              <a:rPr lang="ru-RU" sz="2100" dirty="0" err="1" smtClean="0">
                <a:cs typeface="Arial" panose="020B0604020202020204" pitchFamily="34" charset="0"/>
              </a:rPr>
              <a:t>розмітці</a:t>
            </a:r>
            <a:r>
              <a:rPr lang="ru-RU" sz="2100" dirty="0" smtClean="0">
                <a:cs typeface="Arial" panose="020B0604020202020204" pitchFamily="34" charset="0"/>
              </a:rPr>
              <a:t> тексту в </a:t>
            </a:r>
            <a:r>
              <a:rPr lang="ru-RU" sz="2100" dirty="0" err="1" smtClean="0">
                <a:cs typeface="Arial" panose="020B0604020202020204" pitchFamily="34" charset="0"/>
              </a:rPr>
              <a:t>електронних</a:t>
            </a:r>
            <a:r>
              <a:rPr lang="ru-RU" sz="2100" dirty="0" smtClean="0">
                <a:cs typeface="Arial" panose="020B0604020202020204" pitchFamily="34" charset="0"/>
              </a:rPr>
              <a:t> листах.</a:t>
            </a:r>
          </a:p>
          <a:p>
            <a:pPr algn="ctr"/>
            <a:r>
              <a:rPr lang="ru-RU" sz="2100" dirty="0" err="1" smtClean="0">
                <a:cs typeface="Arial" panose="020B0604020202020204" pitchFamily="34" charset="0"/>
              </a:rPr>
              <a:t>Першою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реалізацією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en-US" sz="2100" b="1" dirty="0" smtClean="0">
                <a:cs typeface="Arial" panose="020B0604020202020204" pitchFamily="34" charset="0"/>
              </a:rPr>
              <a:t>Markdown</a:t>
            </a:r>
            <a:r>
              <a:rPr lang="en-US" sz="2100" dirty="0" smtClean="0">
                <a:cs typeface="Arial" panose="020B0604020202020204" pitchFamily="34" charset="0"/>
              </a:rPr>
              <a:t> </a:t>
            </a:r>
            <a:r>
              <a:rPr lang="ru-RU" sz="2100" dirty="0" smtClean="0">
                <a:cs typeface="Arial" panose="020B0604020202020204" pitchFamily="34" charset="0"/>
              </a:rPr>
              <a:t>стала написана </a:t>
            </a:r>
            <a:r>
              <a:rPr lang="ru-RU" sz="2100" dirty="0" err="1" smtClean="0">
                <a:cs typeface="Arial" panose="020B0604020202020204" pitchFamily="34" charset="0"/>
              </a:rPr>
              <a:t>Грубером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реалізація</a:t>
            </a:r>
            <a:r>
              <a:rPr lang="ru-RU" sz="2100" dirty="0" smtClean="0">
                <a:cs typeface="Arial" panose="020B0604020202020204" pitchFamily="34" charset="0"/>
              </a:rPr>
              <a:t> на </a:t>
            </a:r>
            <a:r>
              <a:rPr lang="en-US" sz="2100" b="1" dirty="0" smtClean="0">
                <a:cs typeface="Arial" panose="020B0604020202020204" pitchFamily="34" charset="0"/>
              </a:rPr>
              <a:t>Perl</a:t>
            </a:r>
            <a:r>
              <a:rPr lang="en-US" sz="2100" dirty="0" smtClean="0">
                <a:cs typeface="Arial" panose="020B0604020202020204" pitchFamily="34" charset="0"/>
              </a:rPr>
              <a:t>, </a:t>
            </a:r>
            <a:r>
              <a:rPr lang="ru-RU" sz="2100" dirty="0" err="1" smtClean="0">
                <a:cs typeface="Arial" panose="020B0604020202020204" pitchFamily="34" charset="0"/>
              </a:rPr>
              <a:t>проте</a:t>
            </a:r>
            <a:r>
              <a:rPr lang="ru-RU" sz="2100" dirty="0" smtClean="0">
                <a:cs typeface="Arial" panose="020B0604020202020204" pitchFamily="34" charset="0"/>
              </a:rPr>
              <a:t> через </a:t>
            </a:r>
            <a:r>
              <a:rPr lang="ru-RU" sz="2100" dirty="0" err="1" smtClean="0">
                <a:cs typeface="Arial" panose="020B0604020202020204" pitchFamily="34" charset="0"/>
              </a:rPr>
              <a:t>деякий</a:t>
            </a:r>
            <a:r>
              <a:rPr lang="ru-RU" sz="2100" dirty="0" smtClean="0">
                <a:cs typeface="Arial" panose="020B0604020202020204" pitchFamily="34" charset="0"/>
              </a:rPr>
              <a:t> час </a:t>
            </a:r>
            <a:r>
              <a:rPr lang="ru-RU" sz="2100" dirty="0" err="1" smtClean="0">
                <a:cs typeface="Arial" panose="020B0604020202020204" pitchFamily="34" charset="0"/>
              </a:rPr>
              <a:t>з'явилося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безліч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реалізацій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від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сторонніх</a:t>
            </a:r>
            <a:r>
              <a:rPr lang="ru-RU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розробників</a:t>
            </a:r>
            <a:r>
              <a:rPr lang="ru-RU" sz="2100" dirty="0" smtClean="0"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ru-RU" sz="2100" dirty="0" err="1" smtClean="0">
                <a:cs typeface="Arial" panose="020B0604020202020204" pitchFamily="34" charset="0"/>
              </a:rPr>
              <a:t>Реалізація</a:t>
            </a:r>
            <a:r>
              <a:rPr lang="ru-RU" sz="2100" dirty="0" smtClean="0">
                <a:cs typeface="Arial" panose="020B0604020202020204" pitchFamily="34" charset="0"/>
              </a:rPr>
              <a:t> на </a:t>
            </a:r>
            <a:r>
              <a:rPr lang="en-US" sz="2100" b="1" dirty="0" smtClean="0">
                <a:cs typeface="Arial" panose="020B0604020202020204" pitchFamily="34" charset="0"/>
              </a:rPr>
              <a:t>Perl</a:t>
            </a:r>
            <a:r>
              <a:rPr lang="en-US" sz="2100" dirty="0" smtClean="0">
                <a:cs typeface="Arial" panose="020B0604020202020204" pitchFamily="34" charset="0"/>
              </a:rPr>
              <a:t> </a:t>
            </a:r>
            <a:r>
              <a:rPr lang="ru-RU" sz="2100" dirty="0" err="1" smtClean="0">
                <a:cs typeface="Arial" panose="020B0604020202020204" pitchFamily="34" charset="0"/>
              </a:rPr>
              <a:t>поширюється</a:t>
            </a:r>
            <a:r>
              <a:rPr lang="ru-RU" sz="2100" dirty="0" smtClean="0">
                <a:cs typeface="Arial" panose="020B0604020202020204" pitchFamily="34" charset="0"/>
              </a:rPr>
              <a:t> по </a:t>
            </a:r>
            <a:r>
              <a:rPr lang="ru-RU" sz="2100" dirty="0" err="1" smtClean="0">
                <a:cs typeface="Arial" panose="020B0604020202020204" pitchFamily="34" charset="0"/>
              </a:rPr>
              <a:t>ліцензії</a:t>
            </a:r>
            <a:r>
              <a:rPr lang="ru-RU" sz="2100" dirty="0" smtClean="0">
                <a:cs typeface="Arial" panose="020B0604020202020204" pitchFamily="34" charset="0"/>
              </a:rPr>
              <a:t> типу </a:t>
            </a:r>
            <a:r>
              <a:rPr lang="en-US" sz="2100" b="1" dirty="0" smtClean="0">
                <a:cs typeface="Arial" panose="020B0604020202020204" pitchFamily="34" charset="0"/>
              </a:rPr>
              <a:t>BSD</a:t>
            </a:r>
            <a:r>
              <a:rPr lang="uk-UA" sz="2100" dirty="0" smtClean="0">
                <a:cs typeface="Arial" panose="020B0604020202020204" pitchFamily="34" charset="0"/>
              </a:rPr>
              <a:t>.</a:t>
            </a:r>
            <a:endParaRPr lang="ru-RU" sz="21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8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/>
          <p:cNvSpPr/>
          <p:nvPr/>
        </p:nvSpPr>
        <p:spPr>
          <a:xfrm>
            <a:off x="179512" y="839028"/>
            <a:ext cx="2448272" cy="38708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5332"/>
            <a:ext cx="25922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ЩО ТАКЕ </a:t>
            </a:r>
            <a:r>
              <a:rPr lang="en-US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MARKDOWN?</a:t>
            </a:r>
            <a:endParaRPr lang="ru-RU" sz="29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pic>
        <p:nvPicPr>
          <p:cNvPr id="2050" name="Picture 2" descr="C:\Users\user\Desktop\1280px-Markdown-mark.svg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74455"/>
            <a:ext cx="2160240" cy="1329898"/>
          </a:xfrm>
          <a:prstGeom prst="rect">
            <a:avLst/>
          </a:prstGeom>
          <a:noFill/>
          <a:effectLst/>
        </p:spPr>
      </p:pic>
      <p:sp>
        <p:nvSpPr>
          <p:cNvPr id="8" name="Прямокутник 7"/>
          <p:cNvSpPr/>
          <p:nvPr/>
        </p:nvSpPr>
        <p:spPr>
          <a:xfrm>
            <a:off x="2795776" y="839028"/>
            <a:ext cx="6136633" cy="385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0036" y="1273324"/>
            <a:ext cx="5760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Sans-Bold" panose="02000504030000020004" pitchFamily="2" charset="0"/>
              </a:rPr>
              <a:t>«Markdown»</a:t>
            </a:r>
            <a: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EagleSans-Bold" panose="02000504030000020004" pitchFamily="2" charset="0"/>
              </a:rPr>
              <a:t>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Sans-Bold" panose="02000504030000020004" pitchFamily="2" charset="0"/>
              </a:rPr>
              <a:t>-</a:t>
            </a:r>
            <a:r>
              <a:rPr lang="vi-V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полегшена мова розмітки даних, яку створено з ухилом на прочитність та зручність у публікації з подальшим перетворенням її на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Sans-Bold" panose="02000504030000020004" pitchFamily="2" charset="0"/>
              </a:rPr>
              <a:t>HTML.</a:t>
            </a:r>
            <a:endParaRPr lang="uk-UA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EagleSans-Bold" panose="02000504030000020004" pitchFamily="2" charset="0"/>
            </a:endParaRPr>
          </a:p>
          <a:p>
            <a:pPr algn="ctr"/>
            <a:endParaRPr lang="uk-UA" sz="2400" dirty="0">
              <a:solidFill>
                <a:schemeClr val="tx1">
                  <a:lumMod val="85000"/>
                  <a:lumOff val="15000"/>
                </a:schemeClr>
              </a:solidFill>
              <a:latin typeface="EagleSans-Bold" panose="02000504030000020004" pitchFamily="2" charset="0"/>
            </a:endParaRPr>
          </a:p>
          <a:p>
            <a:pPr algn="ctr"/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Sans-Bold" panose="02000504030000020004" pitchFamily="2" charset="0"/>
              </a:rPr>
              <a:t>Розширення файлу: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md, .markdown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кутник 11"/>
          <p:cNvSpPr/>
          <p:nvPr/>
        </p:nvSpPr>
        <p:spPr>
          <a:xfrm>
            <a:off x="179512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кутник 14"/>
          <p:cNvSpPr/>
          <p:nvPr/>
        </p:nvSpPr>
        <p:spPr>
          <a:xfrm>
            <a:off x="1907704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кутник 17"/>
          <p:cNvSpPr/>
          <p:nvPr/>
        </p:nvSpPr>
        <p:spPr>
          <a:xfrm>
            <a:off x="1034607" y="693829"/>
            <a:ext cx="73808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кутник 18"/>
          <p:cNvSpPr/>
          <p:nvPr/>
        </p:nvSpPr>
        <p:spPr>
          <a:xfrm>
            <a:off x="6484137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кутник 20"/>
          <p:cNvSpPr/>
          <p:nvPr/>
        </p:nvSpPr>
        <p:spPr>
          <a:xfrm>
            <a:off x="8212329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кутник 21"/>
          <p:cNvSpPr/>
          <p:nvPr/>
        </p:nvSpPr>
        <p:spPr>
          <a:xfrm>
            <a:off x="7339232" y="4801716"/>
            <a:ext cx="7380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79512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907704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кутник 3"/>
          <p:cNvSpPr/>
          <p:nvPr/>
        </p:nvSpPr>
        <p:spPr>
          <a:xfrm>
            <a:off x="1034607" y="693829"/>
            <a:ext cx="73808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кутник 4"/>
          <p:cNvSpPr/>
          <p:nvPr/>
        </p:nvSpPr>
        <p:spPr>
          <a:xfrm>
            <a:off x="6484137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кутник 5"/>
          <p:cNvSpPr/>
          <p:nvPr/>
        </p:nvSpPr>
        <p:spPr>
          <a:xfrm>
            <a:off x="8212329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кутник 6"/>
          <p:cNvSpPr/>
          <p:nvPr/>
        </p:nvSpPr>
        <p:spPr>
          <a:xfrm>
            <a:off x="7339232" y="4801716"/>
            <a:ext cx="7380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кутник 7"/>
          <p:cNvSpPr/>
          <p:nvPr/>
        </p:nvSpPr>
        <p:spPr>
          <a:xfrm>
            <a:off x="6484137" y="839028"/>
            <a:ext cx="2448272" cy="38708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179512" y="839028"/>
            <a:ext cx="6136633" cy="385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4137" y="1633364"/>
            <a:ext cx="24482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Приклади синтаксису мови </a:t>
            </a:r>
            <a:r>
              <a:rPr lang="en-US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MARKDOWN</a:t>
            </a:r>
            <a:endParaRPr lang="ru-RU" sz="29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1" y="1227878"/>
            <a:ext cx="613663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Заголовки:</a:t>
            </a:r>
          </a:p>
          <a:p>
            <a:endParaRPr lang="uk-UA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Заголовки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мають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рівнів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позначаються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символом # на початку рядка.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 smtClean="0"/>
              <a:t># </a:t>
            </a:r>
            <a:r>
              <a:rPr lang="ru-RU" sz="2600" dirty="0"/>
              <a:t>Заголовок 1 </a:t>
            </a:r>
            <a:r>
              <a:rPr lang="ru-RU" sz="2600" dirty="0" err="1" smtClean="0"/>
              <a:t>рівня</a:t>
            </a:r>
            <a:endParaRPr lang="ru-RU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300" dirty="0" smtClean="0"/>
              <a:t>## Заголовок </a:t>
            </a:r>
            <a:r>
              <a:rPr lang="ru-RU" sz="2300" dirty="0"/>
              <a:t>2 </a:t>
            </a:r>
            <a:r>
              <a:rPr lang="ru-RU" sz="2300" dirty="0" err="1" smtClean="0"/>
              <a:t>рівня</a:t>
            </a:r>
            <a:endParaRPr lang="ru-RU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### Заголовок 3 </a:t>
            </a:r>
            <a:r>
              <a:rPr lang="ru-RU" sz="2000" dirty="0" err="1" smtClean="0"/>
              <a:t>рівня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 smtClean="0"/>
              <a:t>#### Заголовок 4 </a:t>
            </a:r>
            <a:r>
              <a:rPr lang="ru-RU" sz="1700" dirty="0" err="1" smtClean="0"/>
              <a:t>рівня</a:t>
            </a:r>
            <a:endParaRPr lang="ru-RU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##### Заголовок 5 </a:t>
            </a:r>
            <a:r>
              <a:rPr lang="ru-RU" sz="1400" dirty="0" err="1" smtClean="0"/>
              <a:t>рівня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 smtClean="0"/>
              <a:t>###### </a:t>
            </a:r>
            <a:r>
              <a:rPr lang="ru-RU" sz="1100" dirty="0"/>
              <a:t>Заголовок 6 </a:t>
            </a:r>
            <a:r>
              <a:rPr lang="ru-RU" sz="1100" dirty="0" err="1"/>
              <a:t>рівня</a:t>
            </a:r>
            <a:endParaRPr lang="ru-RU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73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79512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907704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кутник 3"/>
          <p:cNvSpPr/>
          <p:nvPr/>
        </p:nvSpPr>
        <p:spPr>
          <a:xfrm>
            <a:off x="1034607" y="693829"/>
            <a:ext cx="73808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кутник 4"/>
          <p:cNvSpPr/>
          <p:nvPr/>
        </p:nvSpPr>
        <p:spPr>
          <a:xfrm>
            <a:off x="6484137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кутник 5"/>
          <p:cNvSpPr/>
          <p:nvPr/>
        </p:nvSpPr>
        <p:spPr>
          <a:xfrm>
            <a:off x="8212329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кутник 6"/>
          <p:cNvSpPr/>
          <p:nvPr/>
        </p:nvSpPr>
        <p:spPr>
          <a:xfrm>
            <a:off x="7339232" y="4801716"/>
            <a:ext cx="7380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кутник 7"/>
          <p:cNvSpPr/>
          <p:nvPr/>
        </p:nvSpPr>
        <p:spPr>
          <a:xfrm>
            <a:off x="179511" y="832754"/>
            <a:ext cx="2448272" cy="38708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2795776" y="832754"/>
            <a:ext cx="6136633" cy="385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1" y="1627090"/>
            <a:ext cx="24482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Приклади синтаксису мови </a:t>
            </a:r>
            <a:r>
              <a:rPr lang="en-US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MARKDOWN</a:t>
            </a:r>
            <a:endParaRPr lang="ru-RU" sz="29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3512" y="1227878"/>
            <a:ext cx="61366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Параграфи:</a:t>
            </a:r>
          </a:p>
          <a:p>
            <a:endParaRPr lang="uk-UA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Параграф є одним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декількома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послідовними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рядками тексту,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розділяються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одним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чи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декількома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порожніми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рядками.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Звичайні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параграфи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повинні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мати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відступи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табуляцію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uk-UA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/>
              <a:t>Це</a:t>
            </a:r>
            <a:r>
              <a:rPr lang="ru-RU" sz="1600" dirty="0" smtClean="0"/>
              <a:t> параграф. </a:t>
            </a:r>
            <a:r>
              <a:rPr lang="ru-RU" sz="1600" dirty="0" err="1" smtClean="0"/>
              <a:t>Він</a:t>
            </a:r>
            <a:r>
              <a:rPr lang="ru-RU" sz="1600" dirty="0" smtClean="0"/>
              <a:t> </a:t>
            </a:r>
            <a:r>
              <a:rPr lang="ru-RU" sz="1600" dirty="0" err="1" smtClean="0"/>
              <a:t>містить</a:t>
            </a:r>
            <a:r>
              <a:rPr lang="ru-RU" sz="1600" dirty="0" smtClean="0"/>
              <a:t> два </a:t>
            </a:r>
            <a:r>
              <a:rPr lang="ru-RU" sz="1600" dirty="0" err="1" smtClean="0"/>
              <a:t>речення</a:t>
            </a:r>
            <a:r>
              <a:rPr lang="ru-RU" sz="1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1600" dirty="0" smtClean="0"/>
              <a:t> </a:t>
            </a:r>
            <a:endParaRPr lang="ru-RU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/>
              <a:t>Це</a:t>
            </a:r>
            <a:r>
              <a:rPr lang="ru-RU" sz="1600" dirty="0" smtClean="0"/>
              <a:t> </a:t>
            </a:r>
            <a:r>
              <a:rPr lang="ru-RU" sz="1600" dirty="0" err="1" smtClean="0"/>
              <a:t>інший</a:t>
            </a:r>
            <a:r>
              <a:rPr lang="ru-RU" sz="1600" dirty="0" smtClean="0"/>
              <a:t> параграф. </a:t>
            </a:r>
            <a:r>
              <a:rPr lang="ru-RU" sz="1600" dirty="0" err="1" smtClean="0"/>
              <a:t>Він</a:t>
            </a:r>
            <a:r>
              <a:rPr lang="ru-RU" sz="1600" dirty="0" smtClean="0"/>
              <a:t> </a:t>
            </a:r>
            <a:r>
              <a:rPr lang="ru-RU" sz="1600" dirty="0" err="1" smtClean="0"/>
              <a:t>також</a:t>
            </a:r>
            <a:r>
              <a:rPr lang="ru-RU" sz="1600" dirty="0" smtClean="0"/>
              <a:t> </a:t>
            </a:r>
            <a:r>
              <a:rPr lang="ru-RU" sz="1600" dirty="0" err="1" smtClean="0"/>
              <a:t>містить</a:t>
            </a:r>
            <a:r>
              <a:rPr lang="ru-RU" sz="1600" dirty="0" smtClean="0"/>
              <a:t> два </a:t>
            </a:r>
            <a:r>
              <a:rPr lang="ru-RU" sz="1600" dirty="0" err="1" smtClean="0"/>
              <a:t>речення</a:t>
            </a:r>
            <a:r>
              <a:rPr lang="ru-RU" sz="1600" dirty="0" smtClean="0"/>
              <a:t>.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79512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907704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кутник 3"/>
          <p:cNvSpPr/>
          <p:nvPr/>
        </p:nvSpPr>
        <p:spPr>
          <a:xfrm>
            <a:off x="1034607" y="693829"/>
            <a:ext cx="73808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кутник 4"/>
          <p:cNvSpPr/>
          <p:nvPr/>
        </p:nvSpPr>
        <p:spPr>
          <a:xfrm>
            <a:off x="6484137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кутник 5"/>
          <p:cNvSpPr/>
          <p:nvPr/>
        </p:nvSpPr>
        <p:spPr>
          <a:xfrm>
            <a:off x="8212329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кутник 6"/>
          <p:cNvSpPr/>
          <p:nvPr/>
        </p:nvSpPr>
        <p:spPr>
          <a:xfrm>
            <a:off x="7339232" y="4801716"/>
            <a:ext cx="7380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кутник 7"/>
          <p:cNvSpPr/>
          <p:nvPr/>
        </p:nvSpPr>
        <p:spPr>
          <a:xfrm>
            <a:off x="6484137" y="839028"/>
            <a:ext cx="2448272" cy="38708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179512" y="839028"/>
            <a:ext cx="6136633" cy="385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4137" y="1633364"/>
            <a:ext cx="24482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Приклади синтаксису мови </a:t>
            </a:r>
            <a:r>
              <a:rPr lang="en-US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MARKDOWN</a:t>
            </a:r>
            <a:endParaRPr lang="ru-RU" sz="29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221605"/>
            <a:ext cx="61366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Форматування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тексту</a:t>
            </a:r>
            <a:r>
              <a:rPr lang="uk-UA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uk-UA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Markdown:		</a:t>
            </a:r>
            <a:r>
              <a:rPr lang="uk-U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*</a:t>
            </a:r>
            <a:r>
              <a:rPr lang="ru-RU" sz="1600" dirty="0" err="1" smtClean="0"/>
              <a:t>Курсивний</a:t>
            </a:r>
            <a:r>
              <a:rPr lang="ru-RU" sz="1600" dirty="0" smtClean="0"/>
              <a:t> текст*	(</a:t>
            </a:r>
            <a:r>
              <a:rPr lang="ru-RU" sz="1600" i="1" dirty="0" err="1"/>
              <a:t>Курсивний</a:t>
            </a:r>
            <a:r>
              <a:rPr lang="ru-RU" sz="1600" dirty="0"/>
              <a:t> </a:t>
            </a:r>
            <a:r>
              <a:rPr lang="ru-RU" sz="1600" i="1" dirty="0" smtClean="0"/>
              <a:t>текст)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**</a:t>
            </a:r>
            <a:r>
              <a:rPr lang="ru-RU" sz="1600" dirty="0" err="1" smtClean="0"/>
              <a:t>Напівжирний</a:t>
            </a:r>
            <a:r>
              <a:rPr lang="ru-RU" sz="1600" dirty="0" smtClean="0"/>
              <a:t> текст**	(</a:t>
            </a:r>
            <a:r>
              <a:rPr lang="ru-RU" sz="1600" b="1" dirty="0" err="1" smtClean="0"/>
              <a:t>Напівжирний</a:t>
            </a:r>
            <a:r>
              <a:rPr lang="ru-RU" sz="1600" dirty="0"/>
              <a:t> </a:t>
            </a:r>
            <a:r>
              <a:rPr lang="ru-RU" sz="1600" b="1" dirty="0" smtClean="0"/>
              <a:t>текст)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==</a:t>
            </a:r>
            <a:r>
              <a:rPr lang="ru-RU" sz="1600" dirty="0" err="1" smtClean="0"/>
              <a:t>Виділений</a:t>
            </a:r>
            <a:r>
              <a:rPr lang="ru-RU" sz="1600" dirty="0" smtClean="0"/>
              <a:t> текст==	(</a:t>
            </a:r>
            <a:r>
              <a:rPr lang="ru-RU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Виділений</a:t>
            </a:r>
            <a:r>
              <a:rPr lang="ru-RU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текст</a:t>
            </a:r>
            <a:r>
              <a:rPr lang="ru-RU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~~</a:t>
            </a:r>
            <a:r>
              <a:rPr lang="ru-RU" sz="1600" dirty="0" err="1" smtClean="0"/>
              <a:t>Закреслений</a:t>
            </a:r>
            <a:r>
              <a:rPr lang="ru-RU" sz="1600" dirty="0" smtClean="0"/>
              <a:t> текст~~ 	(</a:t>
            </a:r>
            <a:r>
              <a:rPr lang="ru-RU" sz="1600" strike="sngStrike" dirty="0" err="1"/>
              <a:t>Закреслений</a:t>
            </a:r>
            <a:r>
              <a:rPr lang="ru-RU" sz="1600" strike="sngStrike" dirty="0"/>
              <a:t> </a:t>
            </a:r>
            <a:r>
              <a:rPr lang="ru-RU" sz="1600" strike="sngStrike" dirty="0" smtClean="0"/>
              <a:t>текст)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&gt; Текст </a:t>
            </a:r>
            <a:r>
              <a:rPr lang="ru-RU" sz="1600" dirty="0" err="1" smtClean="0"/>
              <a:t>цитати</a:t>
            </a:r>
            <a:r>
              <a:rPr lang="ru-RU" sz="1600" dirty="0" smtClean="0"/>
              <a:t>.		    Текст </a:t>
            </a:r>
            <a:r>
              <a:rPr lang="ru-RU" sz="1600" dirty="0" err="1" smtClean="0"/>
              <a:t>цитати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Мінус 11"/>
          <p:cNvSpPr/>
          <p:nvPr/>
        </p:nvSpPr>
        <p:spPr>
          <a:xfrm>
            <a:off x="3033608" y="3209251"/>
            <a:ext cx="72008" cy="1357319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8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79512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907704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кутник 3"/>
          <p:cNvSpPr/>
          <p:nvPr/>
        </p:nvSpPr>
        <p:spPr>
          <a:xfrm>
            <a:off x="1034607" y="693829"/>
            <a:ext cx="73808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кутник 4"/>
          <p:cNvSpPr/>
          <p:nvPr/>
        </p:nvSpPr>
        <p:spPr>
          <a:xfrm>
            <a:off x="6484137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кутник 5"/>
          <p:cNvSpPr/>
          <p:nvPr/>
        </p:nvSpPr>
        <p:spPr>
          <a:xfrm>
            <a:off x="8212329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кутник 6"/>
          <p:cNvSpPr/>
          <p:nvPr/>
        </p:nvSpPr>
        <p:spPr>
          <a:xfrm>
            <a:off x="7339232" y="4801716"/>
            <a:ext cx="7380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кутник 7"/>
          <p:cNvSpPr/>
          <p:nvPr/>
        </p:nvSpPr>
        <p:spPr>
          <a:xfrm>
            <a:off x="179511" y="832754"/>
            <a:ext cx="2448272" cy="38708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2795776" y="832754"/>
            <a:ext cx="6136633" cy="385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1" y="1627090"/>
            <a:ext cx="24482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Приклади синтаксису мови </a:t>
            </a:r>
            <a:r>
              <a:rPr lang="en-US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MARKDOWN</a:t>
            </a:r>
            <a:endParaRPr lang="ru-RU" sz="29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3510" y="1060021"/>
            <a:ext cx="61366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Списки</a:t>
            </a:r>
          </a:p>
          <a:p>
            <a:endParaRPr lang="uk-UA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Markdown:		</a:t>
            </a:r>
            <a:r>
              <a:rPr lang="uk-U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Результат:</a:t>
            </a:r>
          </a:p>
          <a:p>
            <a:r>
              <a:rPr lang="uk-UA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uk-U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Нумеровані:</a:t>
            </a:r>
          </a:p>
          <a:p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Елемент 1		1. Елемент 1</a:t>
            </a:r>
          </a:p>
          <a:p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Елемент 1		2. Елемент 2</a:t>
            </a:r>
          </a:p>
          <a:p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2.1 Вкладений елемент	     1. Вкладений елемент</a:t>
            </a:r>
          </a:p>
          <a:p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uk-U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Марковані:</a:t>
            </a:r>
          </a:p>
          <a:p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Елемент 1		</a:t>
            </a:r>
            <a:r>
              <a:rPr lang="ru-RU" sz="1600" dirty="0"/>
              <a:t> </a:t>
            </a:r>
            <a:r>
              <a:rPr lang="ru-RU" sz="1600" dirty="0" smtClean="0"/>
              <a:t>● </a:t>
            </a:r>
            <a:r>
              <a:rPr lang="ru-RU" sz="1600" dirty="0" err="1" smtClean="0"/>
              <a:t>Елемент</a:t>
            </a:r>
            <a:r>
              <a:rPr lang="ru-RU" sz="1600" dirty="0" smtClean="0"/>
              <a:t> 1</a:t>
            </a:r>
          </a:p>
          <a:p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 Елемент 2		 </a:t>
            </a:r>
            <a:r>
              <a:rPr lang="ru-RU" sz="1600" dirty="0" smtClean="0"/>
              <a:t>● </a:t>
            </a:r>
            <a:r>
              <a:rPr lang="ru-RU" sz="1600" dirty="0" err="1" smtClean="0"/>
              <a:t>Елемент</a:t>
            </a:r>
            <a:r>
              <a:rPr lang="ru-RU" sz="1600" dirty="0" smtClean="0"/>
              <a:t> 2</a:t>
            </a:r>
            <a:endParaRPr lang="uk-UA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 Елемент 3		 </a:t>
            </a:r>
            <a:r>
              <a:rPr lang="ru-RU" sz="1600" dirty="0" smtClean="0"/>
              <a:t>● </a:t>
            </a:r>
            <a:r>
              <a:rPr lang="ru-RU" sz="1600" dirty="0" err="1" smtClean="0"/>
              <a:t>Елемент</a:t>
            </a:r>
            <a:r>
              <a:rPr lang="ru-RU" sz="1600" dirty="0" smtClean="0"/>
              <a:t> 3</a:t>
            </a:r>
            <a:endParaRPr lang="uk-UA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* Елемент 3.1		       </a:t>
            </a:r>
            <a:r>
              <a:rPr lang="ru-RU" sz="1600" dirty="0" smtClean="0"/>
              <a:t>○ </a:t>
            </a:r>
            <a:r>
              <a:rPr lang="ru-RU" sz="1600" dirty="0" err="1" smtClean="0"/>
              <a:t>Елемент</a:t>
            </a:r>
            <a:r>
              <a:rPr lang="ru-RU" sz="1600" dirty="0" smtClean="0"/>
              <a:t> 3.1</a:t>
            </a:r>
            <a:endParaRPr lang="uk-UA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79512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907704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кутник 3"/>
          <p:cNvSpPr/>
          <p:nvPr/>
        </p:nvSpPr>
        <p:spPr>
          <a:xfrm>
            <a:off x="1034607" y="693829"/>
            <a:ext cx="73808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кутник 4"/>
          <p:cNvSpPr/>
          <p:nvPr/>
        </p:nvSpPr>
        <p:spPr>
          <a:xfrm>
            <a:off x="6484137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кутник 5"/>
          <p:cNvSpPr/>
          <p:nvPr/>
        </p:nvSpPr>
        <p:spPr>
          <a:xfrm>
            <a:off x="8212329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кутник 6"/>
          <p:cNvSpPr/>
          <p:nvPr/>
        </p:nvSpPr>
        <p:spPr>
          <a:xfrm>
            <a:off x="7339232" y="4801716"/>
            <a:ext cx="7380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кутник 7"/>
          <p:cNvSpPr/>
          <p:nvPr/>
        </p:nvSpPr>
        <p:spPr>
          <a:xfrm>
            <a:off x="6484137" y="839028"/>
            <a:ext cx="2448272" cy="387085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4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9" name="Прямокутник 8"/>
          <p:cNvSpPr/>
          <p:nvPr/>
        </p:nvSpPr>
        <p:spPr>
          <a:xfrm>
            <a:off x="179512" y="839028"/>
            <a:ext cx="6136633" cy="385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4137" y="1633364"/>
            <a:ext cx="24482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Приклади синтаксису мови </a:t>
            </a:r>
            <a:r>
              <a:rPr lang="en-US" sz="2900" dirty="0" smtClean="0">
                <a:solidFill>
                  <a:schemeClr val="bg1"/>
                </a:solidFill>
                <a:latin typeface="EagleSans-Bold" panose="02000504030000020004" pitchFamily="2" charset="0"/>
              </a:rPr>
              <a:t>MARKDOWN</a:t>
            </a:r>
            <a:endParaRPr lang="ru-RU" sz="2900" dirty="0">
              <a:solidFill>
                <a:schemeClr val="bg1"/>
              </a:solidFill>
              <a:latin typeface="EagleSans-Bold" panose="0200050403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989351"/>
            <a:ext cx="613663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Зовнішні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посилання</a:t>
            </a:r>
            <a:r>
              <a:rPr lang="uk-UA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[Markdown](</a:t>
            </a:r>
            <a:r>
              <a:rPr lang="en-US" sz="1600" dirty="0">
                <a:hlinkClick r:id="rId2"/>
              </a:rPr>
              <a:t>http://en.wikipedia.com/wiki/Markdown</a:t>
            </a:r>
            <a:r>
              <a:rPr lang="en-US" sz="1600" dirty="0" smtClean="0"/>
              <a:t>)</a:t>
            </a:r>
            <a:endParaRPr lang="uk-U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Зображення:</a:t>
            </a:r>
          </a:p>
          <a:p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[Alt text](/path/to/img.jpg)</a:t>
            </a:r>
            <a:endParaRPr lang="uk-UA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Горизонтальні лінії:</a:t>
            </a:r>
          </a:p>
          <a:p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 *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*** </a:t>
            </a:r>
            <a:r>
              <a:rPr lang="uk-UA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(3 символи і більше)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-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--- </a:t>
            </a:r>
            <a:r>
              <a:rPr lang="uk-UA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(3 символи і більше)</a:t>
            </a:r>
          </a:p>
        </p:txBody>
      </p:sp>
    </p:spTree>
    <p:extLst>
      <p:ext uri="{BB962C8B-B14F-4D97-AF65-F5344CB8AC3E}">
        <p14:creationId xmlns:p14="http://schemas.microsoft.com/office/powerpoint/2010/main" val="30174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/>
          <p:cNvSpPr/>
          <p:nvPr/>
        </p:nvSpPr>
        <p:spPr>
          <a:xfrm>
            <a:off x="179512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кутник 2"/>
          <p:cNvSpPr/>
          <p:nvPr/>
        </p:nvSpPr>
        <p:spPr>
          <a:xfrm>
            <a:off x="1907704" y="693830"/>
            <a:ext cx="72008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кутник 3"/>
          <p:cNvSpPr/>
          <p:nvPr/>
        </p:nvSpPr>
        <p:spPr>
          <a:xfrm>
            <a:off x="1034607" y="693829"/>
            <a:ext cx="738082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кутник 4"/>
          <p:cNvSpPr/>
          <p:nvPr/>
        </p:nvSpPr>
        <p:spPr>
          <a:xfrm>
            <a:off x="6484137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кутник 5"/>
          <p:cNvSpPr/>
          <p:nvPr/>
        </p:nvSpPr>
        <p:spPr>
          <a:xfrm>
            <a:off x="8212329" y="4801716"/>
            <a:ext cx="72008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кутник 6"/>
          <p:cNvSpPr/>
          <p:nvPr/>
        </p:nvSpPr>
        <p:spPr>
          <a:xfrm>
            <a:off x="7339232" y="4801716"/>
            <a:ext cx="7380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кутник 8"/>
          <p:cNvSpPr/>
          <p:nvPr/>
        </p:nvSpPr>
        <p:spPr>
          <a:xfrm>
            <a:off x="179512" y="839028"/>
            <a:ext cx="8752897" cy="3858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Sans-Bold" panose="02000504030000020004" pitchFamily="2" charset="0"/>
              </a:rPr>
              <a:t>MARKDOWN</a:t>
            </a:r>
          </a:p>
          <a:p>
            <a:pPr algn="ctr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EagleSans-Bold" panose="02000504030000020004" pitchFamily="2" charset="0"/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EagleSans-Bold" panose="02000504030000020004" pitchFamily="2" charset="0"/>
            </a:endParaRPr>
          </a:p>
          <a:p>
            <a:pPr algn="ctr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EagleSans-Bold" panose="02000504030000020004" pitchFamily="2" charset="0"/>
            </a:endParaRPr>
          </a:p>
          <a:p>
            <a:pPr algn="ctr"/>
            <a:r>
              <a:rPr lang="uk-UA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Sans-Bold" panose="02000504030000020004" pitchFamily="2" charset="0"/>
              </a:rPr>
              <a:t>У мові програмної розмітки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Sans-Bold" panose="02000504030000020004" pitchFamily="2" charset="0"/>
              </a:rPr>
              <a:t>Markdown</a:t>
            </a:r>
            <a:r>
              <a:rPr lang="uk-UA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Sans-Bold" panose="02000504030000020004" pitchFamily="2" charset="0"/>
              </a:rPr>
              <a:t> є набагато більше можливостей.</a:t>
            </a:r>
          </a:p>
          <a:p>
            <a:pPr algn="ctr"/>
            <a:r>
              <a:rPr lang="uk-UA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Sans-Bold" panose="02000504030000020004" pitchFamily="2" charset="0"/>
              </a:rPr>
              <a:t>Докладніше про мову ви можете знайти у довіднику за посиланням: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EagleSans-Bold" panose="02000504030000020004" pitchFamily="2" charset="0"/>
            </a:endParaRPr>
          </a:p>
          <a:p>
            <a:pPr algn="ctr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EagleSans-Bold" panose="02000504030000020004" pitchFamily="2" charset="0"/>
            </a:endParaRPr>
          </a:p>
          <a:p>
            <a:pPr algn="ctr"/>
            <a:endParaRPr lang="uk-UA" dirty="0" smtClean="0">
              <a:solidFill>
                <a:schemeClr val="tx1">
                  <a:lumMod val="85000"/>
                  <a:lumOff val="15000"/>
                </a:schemeClr>
              </a:solidFill>
              <a:latin typeface="EagleSans-Bold" panose="02000504030000020004" pitchFamily="2" charset="0"/>
            </a:endParaRPr>
          </a:p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EagleSans-Bold" panose="02000504030000020004" pitchFamily="2" charset="0"/>
                <a:hlinkClick r:id="rId2"/>
              </a:rPr>
              <a:t>https://markdown.rozh2sch.org.ua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EagleSans-Bold" panose="02000504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252</Words>
  <Application>Microsoft Office PowerPoint</Application>
  <PresentationFormat>Екран (16:10)</PresentationFormat>
  <Paragraphs>82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RePack by Diakov</dc:creator>
  <cp:lastModifiedBy>RePack by Diakov</cp:lastModifiedBy>
  <cp:revision>10</cp:revision>
  <dcterms:created xsi:type="dcterms:W3CDTF">2020-10-19T15:13:52Z</dcterms:created>
  <dcterms:modified xsi:type="dcterms:W3CDTF">2020-10-19T16:59:12Z</dcterms:modified>
</cp:coreProperties>
</file>