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A12992AA-16D3-4485-9E98-550AE3DF7BE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2022-02-09T12:37:44Z</dcterms:created>
  <dc:creator/>
  <dc:description/>
  <dc:language>en-US</dc:language>
  <cp:lastModifiedBy/>
  <cp:revision>0</cp:revision>
  <dc:subject/>
  <dc:title/>
</cp:coreProperties>
</file>