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2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8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9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8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1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3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73C33-7670-4AAB-AA15-51904142A9A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DDA2B-AADB-4094-864A-9F5E5194D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0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10CD23-66CB-4066-AD2A-58709403AA6A}"/>
              </a:ext>
            </a:extLst>
          </p:cNvPr>
          <p:cNvSpPr/>
          <p:nvPr/>
        </p:nvSpPr>
        <p:spPr>
          <a:xfrm>
            <a:off x="407624" y="611436"/>
            <a:ext cx="11182121" cy="57786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76D46-47D8-4CA1-9743-C6E21C1548AA}"/>
              </a:ext>
            </a:extLst>
          </p:cNvPr>
          <p:cNvSpPr/>
          <p:nvPr/>
        </p:nvSpPr>
        <p:spPr>
          <a:xfrm>
            <a:off x="407624" y="5737909"/>
            <a:ext cx="1118212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하단 </a:t>
            </a:r>
            <a:r>
              <a:rPr lang="ko-KR" altLang="en-US" smtClean="0"/>
              <a:t>정보 </a:t>
            </a:r>
            <a:r>
              <a:rPr lang="en-US" altLang="ko-KR" smtClean="0"/>
              <a:t>&amp; Copyright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728A76-C2BC-4D31-B050-8143E9FA89C5}"/>
              </a:ext>
            </a:extLst>
          </p:cNvPr>
          <p:cNvSpPr/>
          <p:nvPr/>
        </p:nvSpPr>
        <p:spPr>
          <a:xfrm>
            <a:off x="407624" y="5361715"/>
            <a:ext cx="11182121" cy="365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지역별 분원 링크 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23FC2-8D23-4A6E-ABBC-1FFDA85A5CBD}"/>
              </a:ext>
            </a:extLst>
          </p:cNvPr>
          <p:cNvSpPr/>
          <p:nvPr/>
        </p:nvSpPr>
        <p:spPr>
          <a:xfrm>
            <a:off x="407624" y="4053700"/>
            <a:ext cx="11182121" cy="12975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온라인 </a:t>
            </a:r>
            <a:r>
              <a:rPr lang="ko-KR" altLang="en-US"/>
              <a:t>상담 신청 전송 폼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FCD681-C01A-4841-BCDE-72EF3391FACD}"/>
              </a:ext>
            </a:extLst>
          </p:cNvPr>
          <p:cNvSpPr/>
          <p:nvPr/>
        </p:nvSpPr>
        <p:spPr>
          <a:xfrm>
            <a:off x="407624" y="1950197"/>
            <a:ext cx="11182121" cy="20929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공지사항 게시판</a:t>
            </a:r>
            <a:endParaRPr lang="en-US" altLang="ko-KR" smtClean="0"/>
          </a:p>
          <a:p>
            <a:pPr algn="ctr"/>
            <a:r>
              <a:rPr lang="ko-KR" altLang="en-US" smtClean="0"/>
              <a:t>게시판 검색 기능</a:t>
            </a:r>
            <a:endParaRPr lang="en-US" altLang="ko-KR" smtClean="0"/>
          </a:p>
          <a:p>
            <a:pPr algn="ctr"/>
            <a:r>
              <a:rPr lang="ko-KR" altLang="en-US" smtClean="0"/>
              <a:t>게시판 페이지 기능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C919D-93B6-41D3-BC48-A17C87715E65}"/>
              </a:ext>
            </a:extLst>
          </p:cNvPr>
          <p:cNvSpPr/>
          <p:nvPr/>
        </p:nvSpPr>
        <p:spPr>
          <a:xfrm>
            <a:off x="407624" y="1090667"/>
            <a:ext cx="11182121" cy="858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smtClean="0"/>
          </a:p>
          <a:p>
            <a:pPr algn="ctr"/>
            <a:r>
              <a:rPr lang="ko-KR" altLang="en-US" sz="1400" smtClean="0"/>
              <a:t>본문 </a:t>
            </a:r>
            <a:r>
              <a:rPr lang="ko-KR" altLang="en-US" sz="1400"/>
              <a:t>상단 </a:t>
            </a:r>
            <a:r>
              <a:rPr lang="ko-KR" altLang="en-US" sz="1400" smtClean="0"/>
              <a:t>배경</a:t>
            </a:r>
            <a:r>
              <a:rPr lang="en-GB" altLang="ko-KR" sz="1400" smtClean="0"/>
              <a:t> 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A9E34-70A2-41A9-B2CD-5606E6BE6536}"/>
              </a:ext>
            </a:extLst>
          </p:cNvPr>
          <p:cNvSpPr txBox="1"/>
          <p:nvPr/>
        </p:nvSpPr>
        <p:spPr>
          <a:xfrm>
            <a:off x="1652530" y="545336"/>
            <a:ext cx="42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8CC11-63C9-424D-B097-480753877995}"/>
              </a:ext>
            </a:extLst>
          </p:cNvPr>
          <p:cNvSpPr/>
          <p:nvPr/>
        </p:nvSpPr>
        <p:spPr>
          <a:xfrm>
            <a:off x="10036367" y="1484792"/>
            <a:ext cx="1255923" cy="38884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smtClean="0"/>
              <a:t>120px</a:t>
            </a:r>
          </a:p>
          <a:p>
            <a:pPr algn="ctr"/>
            <a:endParaRPr lang="en-GB" sz="1600" dirty="0"/>
          </a:p>
          <a:p>
            <a:pPr algn="ctr"/>
            <a:r>
              <a:rPr lang="ko-KR" altLang="en-US" sz="1600"/>
              <a:t>우측 </a:t>
            </a:r>
            <a:r>
              <a:rPr lang="ko-KR" altLang="en-US" sz="1600" smtClean="0"/>
              <a:t>화면사이드바</a:t>
            </a:r>
            <a:endParaRPr lang="en-US" altLang="ko-KR" sz="1600" smtClean="0"/>
          </a:p>
          <a:p>
            <a:pPr algn="ctr"/>
            <a:r>
              <a:rPr lang="en-US" sz="1600" smtClean="0"/>
              <a:t>(</a:t>
            </a:r>
            <a:r>
              <a:rPr lang="ko-KR" altLang="en-US" sz="1600" smtClean="0"/>
              <a:t>고정</a:t>
            </a:r>
            <a:r>
              <a:rPr lang="en-US" altLang="ko-KR" sz="1600" smtClean="0"/>
              <a:t>)</a:t>
            </a:r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7E694-D5F6-4877-A8C4-B91E4434149B}"/>
              </a:ext>
            </a:extLst>
          </p:cNvPr>
          <p:cNvSpPr txBox="1"/>
          <p:nvPr/>
        </p:nvSpPr>
        <p:spPr>
          <a:xfrm>
            <a:off x="11055947" y="2801865"/>
            <a:ext cx="461665" cy="3269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mtClean="0"/>
              <a:t> </a:t>
            </a:r>
            <a:r>
              <a:rPr lang="en-GB" dirty="0"/>
              <a:t>6 2 </a:t>
            </a:r>
            <a:r>
              <a:rPr lang="en-GB"/>
              <a:t>7 </a:t>
            </a:r>
            <a:r>
              <a:rPr lang="en-GB" smtClean="0"/>
              <a:t>px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70B4C8-0293-432E-8B05-B3DEA128A151}"/>
              </a:ext>
            </a:extLst>
          </p:cNvPr>
          <p:cNvCxnSpPr/>
          <p:nvPr/>
        </p:nvCxnSpPr>
        <p:spPr>
          <a:xfrm flipV="1">
            <a:off x="10845108" y="5965496"/>
            <a:ext cx="77118" cy="28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28FF85-9AAE-45BB-9130-CD3FADFD8F5B}"/>
              </a:ext>
            </a:extLst>
          </p:cNvPr>
          <p:cNvSpPr txBox="1"/>
          <p:nvPr/>
        </p:nvSpPr>
        <p:spPr>
          <a:xfrm>
            <a:off x="7358371" y="1159715"/>
            <a:ext cx="461665" cy="11369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mtClean="0"/>
              <a:t>220px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7B8CE-27F3-405A-B234-60EE5AB7E0C2}"/>
              </a:ext>
            </a:extLst>
          </p:cNvPr>
          <p:cNvSpPr txBox="1"/>
          <p:nvPr/>
        </p:nvSpPr>
        <p:spPr>
          <a:xfrm>
            <a:off x="7071510" y="2573062"/>
            <a:ext cx="461665" cy="20207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mtClean="0"/>
              <a:t>8 </a:t>
            </a:r>
            <a:r>
              <a:rPr lang="en-GB" dirty="0"/>
              <a:t>9 </a:t>
            </a:r>
            <a:r>
              <a:rPr lang="en-GB"/>
              <a:t>0 </a:t>
            </a:r>
            <a:r>
              <a:rPr lang="en-GB" smtClean="0"/>
              <a:t>px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A5BBFA-6723-4D83-8849-5BCA3DE16CD5}"/>
              </a:ext>
            </a:extLst>
          </p:cNvPr>
          <p:cNvSpPr txBox="1"/>
          <p:nvPr/>
        </p:nvSpPr>
        <p:spPr>
          <a:xfrm>
            <a:off x="7833312" y="4286251"/>
            <a:ext cx="461665" cy="13961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mtClean="0"/>
              <a:t> </a:t>
            </a:r>
            <a:r>
              <a:rPr lang="en-GB"/>
              <a:t>665px</a:t>
            </a:r>
            <a:r>
              <a:rPr lang="ko-KR" altLang="en-US"/>
              <a:t> 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3930C2-5240-40CB-955B-4C7FBFF63BDD}"/>
              </a:ext>
            </a:extLst>
          </p:cNvPr>
          <p:cNvSpPr txBox="1"/>
          <p:nvPr/>
        </p:nvSpPr>
        <p:spPr>
          <a:xfrm>
            <a:off x="6989039" y="5306455"/>
            <a:ext cx="369332" cy="6745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 dirty="0"/>
              <a:t> 44px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91970-DE41-40E8-8635-B430F20AC14E}"/>
              </a:ext>
            </a:extLst>
          </p:cNvPr>
          <p:cNvSpPr txBox="1"/>
          <p:nvPr/>
        </p:nvSpPr>
        <p:spPr>
          <a:xfrm>
            <a:off x="7381285" y="5776913"/>
            <a:ext cx="369332" cy="929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200" smtClean="0"/>
              <a:t> 257px</a:t>
            </a:r>
            <a:endParaRPr lang="en-GB" sz="12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7735955" y="1090667"/>
            <a:ext cx="0" cy="8589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442456" y="1949662"/>
            <a:ext cx="0" cy="2084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189877" y="4053700"/>
            <a:ext cx="0" cy="12527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274290" y="5361715"/>
            <a:ext cx="0" cy="376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656026" y="5737909"/>
            <a:ext cx="0" cy="646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83476" y="2376190"/>
            <a:ext cx="1383883" cy="0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1147387" y="1520164"/>
            <a:ext cx="0" cy="3853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036367" y="2740373"/>
            <a:ext cx="12504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312276" y="545336"/>
            <a:ext cx="76305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37598" y="231108"/>
            <a:ext cx="148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1050px</a:t>
            </a:r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2312276" y="611435"/>
            <a:ext cx="0" cy="5772805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9942786" y="600440"/>
            <a:ext cx="0" cy="57838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2">
            <a:extLst>
              <a:ext uri="{FF2B5EF4-FFF2-40B4-BE49-F238E27FC236}">
                <a16:creationId xmlns:a16="http://schemas.microsoft.com/office/drawing/2014/main" id="{285D8836-9839-46E9-884D-241B2FC610F8}"/>
              </a:ext>
            </a:extLst>
          </p:cNvPr>
          <p:cNvSpPr/>
          <p:nvPr/>
        </p:nvSpPr>
        <p:spPr>
          <a:xfrm>
            <a:off x="10673845" y="5843748"/>
            <a:ext cx="838781" cy="4162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029696-4F24-440B-AC47-3C10FF01C6A3}"/>
              </a:ext>
            </a:extLst>
          </p:cNvPr>
          <p:cNvSpPr txBox="1"/>
          <p:nvPr/>
        </p:nvSpPr>
        <p:spPr>
          <a:xfrm>
            <a:off x="9657977" y="6290866"/>
            <a:ext cx="251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우측 </a:t>
            </a:r>
            <a:r>
              <a:rPr lang="ko-KR" altLang="en-US" sz="1200" smtClean="0"/>
              <a:t>하단 크기 </a:t>
            </a:r>
            <a:r>
              <a:rPr lang="en-GB" altLang="ko-KR" sz="1200" smtClean="0"/>
              <a:t>180px</a:t>
            </a:r>
            <a:r>
              <a:rPr lang="ko-KR" altLang="en-US" sz="1200" smtClean="0"/>
              <a:t> </a:t>
            </a:r>
            <a:r>
              <a:rPr lang="en-GB" altLang="ko-KR" sz="1200"/>
              <a:t>*</a:t>
            </a:r>
            <a:r>
              <a:rPr lang="ko-KR" altLang="en-US" sz="1200"/>
              <a:t> </a:t>
            </a:r>
            <a:r>
              <a:rPr lang="en-GB" altLang="ko-KR" sz="1200" smtClean="0"/>
              <a:t>84px</a:t>
            </a:r>
          </a:p>
          <a:p>
            <a:r>
              <a:rPr lang="en-GB" altLang="ko-KR" sz="1200" smtClean="0"/>
              <a:t>(right:15px, bottom:40px)</a:t>
            </a:r>
            <a:endParaRPr lang="en-GB" altLang="ko-KR" sz="1200" dirty="0"/>
          </a:p>
          <a:p>
            <a:r>
              <a:rPr lang="ko-KR" altLang="en-US" sz="1200" dirty="0"/>
              <a:t>카카오톡 채팅 </a:t>
            </a:r>
            <a:r>
              <a:rPr lang="ko-KR" altLang="en-US" sz="1200"/>
              <a:t>상담 </a:t>
            </a:r>
            <a:r>
              <a:rPr lang="ko-KR" altLang="en-US" sz="1200" smtClean="0"/>
              <a:t>버튼 </a:t>
            </a:r>
            <a:r>
              <a:rPr lang="en-US" altLang="ko-KR" sz="1200" smtClean="0"/>
              <a:t>(</a:t>
            </a:r>
            <a:r>
              <a:rPr lang="ko-KR" altLang="en-US" sz="1200" smtClean="0"/>
              <a:t>고정</a:t>
            </a:r>
            <a:r>
              <a:rPr lang="en-US" altLang="ko-KR" sz="1200" smtClean="0"/>
              <a:t>)</a:t>
            </a:r>
            <a:endParaRPr lang="en-GB" sz="1200" dirty="0"/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99E3BCCB-CF30-44FB-8C69-8DC8DE9DF6E1}"/>
              </a:ext>
            </a:extLst>
          </p:cNvPr>
          <p:cNvSpPr/>
          <p:nvPr/>
        </p:nvSpPr>
        <p:spPr>
          <a:xfrm>
            <a:off x="407624" y="609450"/>
            <a:ext cx="11182121" cy="46600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홈페이지 </a:t>
            </a:r>
            <a:r>
              <a:rPr lang="ko-KR" altLang="en-US" smtClean="0">
                <a:solidFill>
                  <a:schemeClr val="tx1"/>
                </a:solidFill>
              </a:rPr>
              <a:t>로고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/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상단 </a:t>
            </a:r>
            <a:r>
              <a:rPr lang="ko-KR" altLang="en-US" smtClean="0">
                <a:solidFill>
                  <a:schemeClr val="tx1"/>
                </a:solidFill>
              </a:rPr>
              <a:t>메뉴 </a:t>
            </a:r>
            <a:r>
              <a:rPr lang="en-US" altLang="ko-KR" smtClean="0">
                <a:solidFill>
                  <a:schemeClr val="tx1"/>
                </a:solidFill>
              </a:rPr>
              <a:t>/ </a:t>
            </a:r>
            <a:r>
              <a:rPr lang="ko-KR" altLang="en-US" smtClean="0">
                <a:solidFill>
                  <a:schemeClr val="tx1"/>
                </a:solidFill>
              </a:rPr>
              <a:t>접고 닫을 수 있는 메뉴 확장 버튼 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고정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0D858C-1B94-4E63-B41D-A05C164748D5}"/>
              </a:ext>
            </a:extLst>
          </p:cNvPr>
          <p:cNvSpPr txBox="1"/>
          <p:nvPr/>
        </p:nvSpPr>
        <p:spPr>
          <a:xfrm>
            <a:off x="10100476" y="621484"/>
            <a:ext cx="400110" cy="8868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GB" sz="1400" smtClean="0"/>
              <a:t>58px</a:t>
            </a:r>
            <a:endParaRPr lang="en-GB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0455741" y="618408"/>
            <a:ext cx="0" cy="464409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54DE49B-722D-4CF0-B042-0740D530995B}"/>
              </a:ext>
            </a:extLst>
          </p:cNvPr>
          <p:cNvSpPr/>
          <p:nvPr/>
        </p:nvSpPr>
        <p:spPr>
          <a:xfrm>
            <a:off x="407624" y="621946"/>
            <a:ext cx="1476260" cy="5751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160px 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열고 닫을 </a:t>
            </a:r>
            <a:r>
              <a:rPr lang="ko-KR" altLang="en-US" sz="1400" dirty="0">
                <a:solidFill>
                  <a:schemeClr val="tx1"/>
                </a:solidFill>
              </a:rPr>
              <a:t>수 </a:t>
            </a:r>
            <a:r>
              <a:rPr lang="ko-KR" altLang="en-US" sz="1400">
                <a:solidFill>
                  <a:schemeClr val="tx1"/>
                </a:solidFill>
              </a:rPr>
              <a:t>있는 </a:t>
            </a:r>
            <a:r>
              <a:rPr lang="ko-KR" altLang="en-US" sz="1400" smtClean="0">
                <a:solidFill>
                  <a:schemeClr val="tx1"/>
                </a:solidFill>
              </a:rPr>
              <a:t>좌측 메뉴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사이드바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</a:rPr>
              <a:t>고정</a:t>
            </a:r>
            <a:r>
              <a:rPr lang="en-US" altLang="ko-KR" sz="140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400">
              <a:solidFill>
                <a:schemeClr val="tx1"/>
              </a:solidFill>
            </a:endParaRP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(</a:t>
            </a:r>
            <a:r>
              <a:rPr lang="ko-KR" altLang="en-US" sz="1400" smtClean="0">
                <a:solidFill>
                  <a:schemeClr val="tx1"/>
                </a:solidFill>
              </a:rPr>
              <a:t>가로 해상도 </a:t>
            </a:r>
            <a:r>
              <a:rPr lang="en-US" altLang="ko-KR" sz="1400" smtClean="0">
                <a:solidFill>
                  <a:schemeClr val="tx1"/>
                </a:solidFill>
              </a:rPr>
              <a:t>1367px </a:t>
            </a:r>
            <a:r>
              <a:rPr lang="ko-KR" altLang="en-US" sz="1400" smtClean="0">
                <a:solidFill>
                  <a:schemeClr val="tx1"/>
                </a:solidFill>
              </a:rPr>
              <a:t>미만에서는 자동 숨김</a:t>
            </a:r>
            <a:r>
              <a:rPr lang="en-US" altLang="ko-KR" sz="140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7</cp:revision>
  <dcterms:created xsi:type="dcterms:W3CDTF">2022-07-04T05:16:57Z</dcterms:created>
  <dcterms:modified xsi:type="dcterms:W3CDTF">2022-07-04T06:31:08Z</dcterms:modified>
</cp:coreProperties>
</file>