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9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0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0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3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2292121-94B5-4CE2-B3F2-FE4394F72F4A}"/>
              </a:ext>
            </a:extLst>
          </p:cNvPr>
          <p:cNvSpPr/>
          <p:nvPr/>
        </p:nvSpPr>
        <p:spPr>
          <a:xfrm>
            <a:off x="1130300" y="283779"/>
            <a:ext cx="9931400" cy="63272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/>
          <p:cNvSpPr/>
          <p:nvPr/>
        </p:nvSpPr>
        <p:spPr>
          <a:xfrm>
            <a:off x="1130300" y="283779"/>
            <a:ext cx="9931400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27921" y="367862"/>
            <a:ext cx="1629103" cy="525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C6AF239-54F5-4121-BF8A-192F0FDB13B6}"/>
              </a:ext>
            </a:extLst>
          </p:cNvPr>
          <p:cNvSpPr/>
          <p:nvPr/>
        </p:nvSpPr>
        <p:spPr>
          <a:xfrm>
            <a:off x="4719559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도서 검색</a:t>
            </a:r>
            <a:endParaRPr lang="en-GB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EC63C5-25E2-449E-88E0-4E46CF795FC3}"/>
              </a:ext>
            </a:extLst>
          </p:cNvPr>
          <p:cNvSpPr/>
          <p:nvPr/>
        </p:nvSpPr>
        <p:spPr>
          <a:xfrm>
            <a:off x="6061663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장르별 도서</a:t>
            </a:r>
            <a:endParaRPr lang="en-GB" altLang="ko-KR" sz="14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6F9F845-4D35-452E-9508-C23D706E0889}"/>
              </a:ext>
            </a:extLst>
          </p:cNvPr>
          <p:cNvSpPr/>
          <p:nvPr/>
        </p:nvSpPr>
        <p:spPr>
          <a:xfrm>
            <a:off x="7407998" y="368663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인기 도서</a:t>
            </a:r>
            <a:endParaRPr lang="en-GB" sz="14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44E3D9F-8F00-4C18-A30A-F2DDBAE3427F}"/>
              </a:ext>
            </a:extLst>
          </p:cNvPr>
          <p:cNvSpPr/>
          <p:nvPr/>
        </p:nvSpPr>
        <p:spPr>
          <a:xfrm>
            <a:off x="3377455" y="366758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공지사항</a:t>
            </a:r>
            <a:endParaRPr lang="en-GB" altLang="ko-KR" sz="14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3031F62-35B2-43EC-A702-2FE1DC3E8B63}"/>
              </a:ext>
            </a:extLst>
          </p:cNvPr>
          <p:cNvSpPr/>
          <p:nvPr/>
        </p:nvSpPr>
        <p:spPr>
          <a:xfrm>
            <a:off x="9429266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메뉴</a:t>
            </a:r>
            <a:endParaRPr lang="en-GB" altLang="ko-K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722C6-27E7-4C0B-A96A-02FC0B106103}"/>
              </a:ext>
            </a:extLst>
          </p:cNvPr>
          <p:cNvSpPr/>
          <p:nvPr/>
        </p:nvSpPr>
        <p:spPr>
          <a:xfrm>
            <a:off x="7769860" y="1507245"/>
            <a:ext cx="2886381" cy="5177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66BC201-F8CC-44A8-B8AE-C6B343B76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5370"/>
              </p:ext>
            </p:extLst>
          </p:nvPr>
        </p:nvGraphicFramePr>
        <p:xfrm>
          <a:off x="1611630" y="2534496"/>
          <a:ext cx="90446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030">
                  <a:extLst>
                    <a:ext uri="{9D8B030D-6E8A-4147-A177-3AD203B41FA5}">
                      <a16:colId xmlns:a16="http://schemas.microsoft.com/office/drawing/2014/main" val="223852258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78560891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887246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53644922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4791616"/>
                    </a:ext>
                  </a:extLst>
                </a:gridCol>
                <a:gridCol w="981381">
                  <a:extLst>
                    <a:ext uri="{9D8B030D-6E8A-4147-A177-3AD203B41FA5}">
                      <a16:colId xmlns:a16="http://schemas.microsoft.com/office/drawing/2014/main" val="353755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도서명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도서번호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저자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출판사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출판일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대출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4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홍길동전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 </a:t>
                      </a:r>
                      <a:r>
                        <a:rPr lang="ko-KR" altLang="en-US" dirty="0"/>
                        <a:t>가 </a:t>
                      </a:r>
                      <a:r>
                        <a:rPr lang="en-GB" altLang="ko-KR" dirty="0"/>
                        <a:t>456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허균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활빈당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2020-10-25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28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234 </a:t>
                      </a:r>
                      <a:r>
                        <a:rPr lang="ko-KR" altLang="en-US" dirty="0"/>
                        <a:t>나 </a:t>
                      </a:r>
                      <a:r>
                        <a:rPr lang="en-GB" altLang="ko-KR" dirty="0"/>
                        <a:t>567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King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2022-06-20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8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572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0A23D91-D94D-48CB-90EC-7B2176BD6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67" y="1575844"/>
            <a:ext cx="380594" cy="38059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72200" y="1507245"/>
            <a:ext cx="1531620" cy="517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 도서명   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3410" y="5875020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smtClean="0"/>
              <a:t>&lt;&lt;</a:t>
            </a:r>
            <a:r>
              <a:rPr lang="en-US" altLang="ko-KR" smtClean="0"/>
              <a:t>  </a:t>
            </a:r>
            <a:r>
              <a:rPr lang="en-US" altLang="ko-KR" u="sng" smtClean="0"/>
              <a:t>&lt;</a:t>
            </a:r>
            <a:r>
              <a:rPr lang="en-US" altLang="ko-KR" smtClean="0"/>
              <a:t>  </a:t>
            </a:r>
            <a:r>
              <a:rPr lang="en-US" altLang="ko-KR" b="1" smtClean="0">
                <a:solidFill>
                  <a:schemeClr val="accent5"/>
                </a:solidFill>
              </a:rPr>
              <a:t>1</a:t>
            </a:r>
            <a:r>
              <a:rPr lang="en-US" altLang="ko-KR" smtClean="0"/>
              <a:t>  </a:t>
            </a:r>
            <a:r>
              <a:rPr lang="en-US" altLang="ko-KR" u="sng" smtClean="0"/>
              <a:t>2</a:t>
            </a:r>
            <a:r>
              <a:rPr lang="en-US" altLang="ko-KR" smtClean="0"/>
              <a:t>  </a:t>
            </a:r>
            <a:r>
              <a:rPr lang="en-US" altLang="ko-KR" u="sng" smtClean="0"/>
              <a:t>3</a:t>
            </a:r>
            <a:r>
              <a:rPr lang="en-US" altLang="ko-KR" smtClean="0"/>
              <a:t>  </a:t>
            </a:r>
            <a:r>
              <a:rPr lang="en-US" altLang="ko-KR" u="sng" smtClean="0"/>
              <a:t>4</a:t>
            </a:r>
            <a:r>
              <a:rPr lang="en-US" altLang="ko-KR" smtClean="0"/>
              <a:t>  </a:t>
            </a:r>
            <a:r>
              <a:rPr lang="en-US" altLang="ko-KR" u="sng" smtClean="0"/>
              <a:t>5</a:t>
            </a:r>
            <a:r>
              <a:rPr lang="en-US" altLang="ko-KR" smtClean="0"/>
              <a:t>  </a:t>
            </a:r>
            <a:r>
              <a:rPr lang="en-US" altLang="ko-KR" u="sng" smtClean="0"/>
              <a:t>&gt;</a:t>
            </a:r>
            <a:r>
              <a:rPr lang="en-US" altLang="ko-KR" smtClean="0"/>
              <a:t>  </a:t>
            </a:r>
            <a:r>
              <a:rPr lang="en-US" altLang="ko-KR" u="sng" smtClean="0"/>
              <a:t>&gt;&gt;</a:t>
            </a:r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41034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92121-94B5-4CE2-B3F2-FE4394F72F4A}"/>
              </a:ext>
            </a:extLst>
          </p:cNvPr>
          <p:cNvSpPr/>
          <p:nvPr/>
        </p:nvSpPr>
        <p:spPr>
          <a:xfrm>
            <a:off x="1130300" y="283779"/>
            <a:ext cx="9931400" cy="63272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8F49F6-3D78-49FA-B245-BEEEADFC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8264"/>
              </p:ext>
            </p:extLst>
          </p:nvPr>
        </p:nvGraphicFramePr>
        <p:xfrm>
          <a:off x="5054600" y="1361440"/>
          <a:ext cx="4953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81326138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13158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 상세 정보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도서명</a:t>
                      </a:r>
                      <a:endParaRPr lang="en-GB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홍길동전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저자</a:t>
                      </a:r>
                      <a:endParaRPr lang="en-GB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허균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0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도서번호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123 </a:t>
                      </a:r>
                      <a:r>
                        <a:rPr lang="ko-KR" altLang="en-US" smtClean="0"/>
                        <a:t>가 </a:t>
                      </a:r>
                      <a:r>
                        <a:rPr lang="en-US" altLang="ko-KR" smtClean="0"/>
                        <a:t>456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9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출판사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활빈당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1970-01-01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987654321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대출 가능 여부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067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9846EC-26F5-4F95-85D9-3C1D9B9E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96" y="1361440"/>
            <a:ext cx="2076704" cy="2966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D2039-C9E4-49D1-A77F-F9D910FE6EAC}"/>
              </a:ext>
            </a:extLst>
          </p:cNvPr>
          <p:cNvSpPr txBox="1"/>
          <p:nvPr/>
        </p:nvSpPr>
        <p:spPr>
          <a:xfrm>
            <a:off x="2451100" y="5085209"/>
            <a:ext cx="7556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책 소개</a:t>
            </a:r>
            <a:endParaRPr lang="en-GB" altLang="ko-KR" sz="2800" dirty="0"/>
          </a:p>
          <a:p>
            <a:endParaRPr lang="en-GB" dirty="0"/>
          </a:p>
          <a:p>
            <a:r>
              <a:rPr lang="ko-KR" altLang="en-US" sz="1400" dirty="0"/>
              <a:t>이 도서는</a:t>
            </a:r>
            <a:r>
              <a:rPr lang="en-GB" altLang="ko-KR" sz="1400" dirty="0"/>
              <a:t>……</a:t>
            </a:r>
          </a:p>
          <a:p>
            <a:r>
              <a:rPr lang="en-GB" sz="1400" smtClean="0"/>
              <a:t>…</a:t>
            </a:r>
            <a:endParaRPr lang="en-GB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054600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대출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06381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124725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문의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72944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반납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30300" y="283779"/>
            <a:ext cx="9931400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27921" y="367862"/>
            <a:ext cx="1629103" cy="525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C6AF239-54F5-4121-BF8A-192F0FDB13B6}"/>
              </a:ext>
            </a:extLst>
          </p:cNvPr>
          <p:cNvSpPr/>
          <p:nvPr/>
        </p:nvSpPr>
        <p:spPr>
          <a:xfrm>
            <a:off x="4719559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도서 검색</a:t>
            </a:r>
            <a:endParaRPr lang="en-GB" sz="14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9EC63C5-25E2-449E-88E0-4E46CF795FC3}"/>
              </a:ext>
            </a:extLst>
          </p:cNvPr>
          <p:cNvSpPr/>
          <p:nvPr/>
        </p:nvSpPr>
        <p:spPr>
          <a:xfrm>
            <a:off x="6061663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장르별 도서</a:t>
            </a:r>
            <a:endParaRPr lang="en-GB" altLang="ko-KR" sz="1400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6F9F845-4D35-452E-9508-C23D706E0889}"/>
              </a:ext>
            </a:extLst>
          </p:cNvPr>
          <p:cNvSpPr/>
          <p:nvPr/>
        </p:nvSpPr>
        <p:spPr>
          <a:xfrm>
            <a:off x="7407998" y="368663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인기 도서</a:t>
            </a:r>
            <a:endParaRPr lang="en-GB" sz="1400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644E3D9F-8F00-4C18-A30A-F2DDBAE3427F}"/>
              </a:ext>
            </a:extLst>
          </p:cNvPr>
          <p:cNvSpPr/>
          <p:nvPr/>
        </p:nvSpPr>
        <p:spPr>
          <a:xfrm>
            <a:off x="3377455" y="366758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공지사항</a:t>
            </a:r>
            <a:endParaRPr lang="en-GB" altLang="ko-KR" sz="1400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C3031F62-35B2-43EC-A702-2FE1DC3E8B63}"/>
              </a:ext>
            </a:extLst>
          </p:cNvPr>
          <p:cNvSpPr/>
          <p:nvPr/>
        </p:nvSpPr>
        <p:spPr>
          <a:xfrm>
            <a:off x="9429266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메뉴</a:t>
            </a:r>
            <a:endParaRPr lang="en-GB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02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117</Words>
  <Application>Microsoft Office PowerPoint</Application>
  <PresentationFormat>와이드스크린</PresentationFormat>
  <Paragraphs>86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11</cp:revision>
  <dcterms:created xsi:type="dcterms:W3CDTF">2022-07-04T05:51:49Z</dcterms:created>
  <dcterms:modified xsi:type="dcterms:W3CDTF">2022-07-04T06:26:46Z</dcterms:modified>
</cp:coreProperties>
</file>