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7D3C-3780-4220-B2D2-A692C113B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42995-8261-4018-8298-EE1C674A6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6930B-5D2B-40B1-8FBA-85B5066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370-CEB5-44CD-9DC9-31A3545D55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0556-0846-4800-A3FA-681D1AA5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FF9F-1C9A-4C90-ADB1-A9490F58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474A-9027-45F8-8DAB-2F368428C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BE12-4D46-4850-99AE-EA8DDA66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BFB3E-240D-4123-BF00-AA72C452A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80CE-6EEE-44F2-9001-F9D43174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370-CEB5-44CD-9DC9-31A3545D55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5D65B-E654-4806-8093-9C78D9D1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16CD-C06B-4D9C-9280-26F9748C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474A-9027-45F8-8DAB-2F368428C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EB487-E46F-4706-8810-05C9DE93C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6C9FC-9029-4B58-936B-4D51409B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F0360-16D1-4123-A24E-05AF45F2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370-CEB5-44CD-9DC9-31A3545D55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AEB1-B8DA-4B40-9BB0-11246B82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B92C-D175-4B60-95E3-3CF247B7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474A-9027-45F8-8DAB-2F368428C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0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1CE7-B34B-4303-8246-94177027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B5A8-6A1E-45B2-9EFB-BA9C8571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20A5-C91E-4FF2-A7AD-AD2C27FF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370-CEB5-44CD-9DC9-31A3545D55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DE3E-592F-4D9D-B4E5-176FE389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3D699-E183-4039-B435-A677199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474A-9027-45F8-8DAB-2F368428C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32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873B-17F9-41DE-A8AD-509A1FE5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5484-D98D-48AE-9B3B-316CE7235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295E-44E5-46C8-8832-9C7680F5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370-CEB5-44CD-9DC9-31A3545D55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43F25-85C1-461F-8976-762179C5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0F64B-89A2-4F5E-9391-936051CF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474A-9027-45F8-8DAB-2F368428C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3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24F6-1C51-4B47-A8B6-A68222A6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D724-F3F9-481C-B48A-FCFCF9E4B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EBE04-F2ED-4BC5-8E9D-4EB2606CB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996B-04AE-4948-801A-BB4DBF42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370-CEB5-44CD-9DC9-31A3545D55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7ECA4-8061-41D4-9B71-68E38F4D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AAB97-FDE3-4C05-B1D2-3DBC8268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474A-9027-45F8-8DAB-2F368428C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03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BF78-3343-4100-9EFA-9812F92C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0159F-6036-4350-9E60-F4918D413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A9E0B-024A-4250-BDC6-3054FFD61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0A187-8459-42D7-A446-101E9CF71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DBC34-06DE-471C-A9E9-4D9346ECA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C5FC4-7E4A-47F2-B782-3508C580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370-CEB5-44CD-9DC9-31A3545D55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8A7BE-BA7C-4EDA-915A-B5C10A28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C69B0-0727-49D5-ABB8-728B72FC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474A-9027-45F8-8DAB-2F368428C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0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50DA-F95B-4F01-A0C3-94B465CA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72345-5B2A-4AAC-A7CB-BB6117FA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370-CEB5-44CD-9DC9-31A3545D55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1ABA7-BE44-42CE-BF4F-B178F069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1745D-9EA5-4ED7-8815-35225A80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474A-9027-45F8-8DAB-2F368428C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5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644DF-E2F2-44C9-96F2-EFA4087F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370-CEB5-44CD-9DC9-31A3545D55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361BB-C5C6-4CC9-9BB0-56A4015C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AF3D0-ED00-4CAE-B9ED-32CD7346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474A-9027-45F8-8DAB-2F368428C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7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C28C-077A-4167-89A7-1C2E91E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B7DE-6876-4BC7-BCBD-3B5C9A743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CA7D3-6D8C-424B-B316-D5715B56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BFB7B-1713-4E19-9CEA-021DE08F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370-CEB5-44CD-9DC9-31A3545D55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F5F24-062A-4ABD-9254-09DDF72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7C4E4-AA1D-4207-81EB-FD269538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474A-9027-45F8-8DAB-2F368428C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E9E2-473E-4283-BABC-A38C0AA5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BD9-7870-4062-9F96-9809E8F52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250B-9DE8-49C5-9936-BC29E24F1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1256B-B260-4988-A876-2DE1AC1D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370-CEB5-44CD-9DC9-31A3545D55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9DAD4-A223-4CC6-AF51-8515582A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8355D-1449-41F5-A705-0757581D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474A-9027-45F8-8DAB-2F368428C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1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001DB-3C2D-43B5-A893-5D59B9E9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12D3-36D7-4009-B718-F0D6FD6D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4A74-21C1-45E8-B1CA-9619B22C7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42370-CEB5-44CD-9DC9-31A3545D55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01C8B-EC6D-4425-AD56-3973462D3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2A36-E5F9-4D7F-94EB-98AA87077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474A-9027-45F8-8DAB-2F368428C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7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10CD23-66CB-4066-AD2A-58709403AA6A}"/>
              </a:ext>
            </a:extLst>
          </p:cNvPr>
          <p:cNvSpPr/>
          <p:nvPr/>
        </p:nvSpPr>
        <p:spPr>
          <a:xfrm>
            <a:off x="407624" y="611436"/>
            <a:ext cx="11182121" cy="5778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76D46-47D8-4CA1-9743-C6E21C1548AA}"/>
              </a:ext>
            </a:extLst>
          </p:cNvPr>
          <p:cNvSpPr/>
          <p:nvPr/>
        </p:nvSpPr>
        <p:spPr>
          <a:xfrm>
            <a:off x="407624" y="5716889"/>
            <a:ext cx="1118212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 정보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728A76-C2BC-4D31-B050-8143E9FA89C5}"/>
              </a:ext>
            </a:extLst>
          </p:cNvPr>
          <p:cNvSpPr/>
          <p:nvPr/>
        </p:nvSpPr>
        <p:spPr>
          <a:xfrm>
            <a:off x="407624" y="5340695"/>
            <a:ext cx="11182121" cy="365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지역별 분원 링크 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23FC2-8D23-4A6E-ABBC-1FFDA85A5CBD}"/>
              </a:ext>
            </a:extLst>
          </p:cNvPr>
          <p:cNvSpPr/>
          <p:nvPr/>
        </p:nvSpPr>
        <p:spPr>
          <a:xfrm>
            <a:off x="407624" y="4043190"/>
            <a:ext cx="11182121" cy="12975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온라인 상담 신청 전송 폼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FCD681-C01A-4841-BCDE-72EF3391FACD}"/>
              </a:ext>
            </a:extLst>
          </p:cNvPr>
          <p:cNvSpPr/>
          <p:nvPr/>
        </p:nvSpPr>
        <p:spPr>
          <a:xfrm>
            <a:off x="407624" y="1950197"/>
            <a:ext cx="11182121" cy="20929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본문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C919D-93B6-41D3-BC48-A17C87715E65}"/>
              </a:ext>
            </a:extLst>
          </p:cNvPr>
          <p:cNvSpPr/>
          <p:nvPr/>
        </p:nvSpPr>
        <p:spPr>
          <a:xfrm>
            <a:off x="407624" y="1090667"/>
            <a:ext cx="11182121" cy="858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본문 상단 배경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3BCCB-CF30-44FB-8C69-8DC8DE9DF6E1}"/>
              </a:ext>
            </a:extLst>
          </p:cNvPr>
          <p:cNvSpPr/>
          <p:nvPr/>
        </p:nvSpPr>
        <p:spPr>
          <a:xfrm>
            <a:off x="407624" y="611435"/>
            <a:ext cx="11182121" cy="4660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상단 메뉴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DE49B-722D-4CF0-B042-0740D530995B}"/>
              </a:ext>
            </a:extLst>
          </p:cNvPr>
          <p:cNvSpPr/>
          <p:nvPr/>
        </p:nvSpPr>
        <p:spPr>
          <a:xfrm>
            <a:off x="407624" y="611436"/>
            <a:ext cx="1476260" cy="5751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&lt;- - 160px - -&gt;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닫을 수 있는 </a:t>
            </a:r>
            <a:r>
              <a:rPr lang="ko-KR" altLang="en-US" dirty="0" err="1">
                <a:solidFill>
                  <a:schemeClr val="tx1"/>
                </a:solidFill>
              </a:rPr>
              <a:t>사이드팝업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A9E34-70A2-41A9-B2CD-5606E6BE6536}"/>
              </a:ext>
            </a:extLst>
          </p:cNvPr>
          <p:cNvSpPr txBox="1"/>
          <p:nvPr/>
        </p:nvSpPr>
        <p:spPr>
          <a:xfrm>
            <a:off x="1652530" y="545336"/>
            <a:ext cx="42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D858C-1B94-4E63-B41D-A05C164748D5}"/>
              </a:ext>
            </a:extLst>
          </p:cNvPr>
          <p:cNvSpPr txBox="1"/>
          <p:nvPr/>
        </p:nvSpPr>
        <p:spPr>
          <a:xfrm>
            <a:off x="6694752" y="644489"/>
            <a:ext cx="400110" cy="886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400" dirty="0"/>
              <a:t>58px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8CC11-63C9-424D-B097-480753877995}"/>
              </a:ext>
            </a:extLst>
          </p:cNvPr>
          <p:cNvSpPr/>
          <p:nvPr/>
        </p:nvSpPr>
        <p:spPr>
          <a:xfrm>
            <a:off x="10036367" y="1484792"/>
            <a:ext cx="1255923" cy="38884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&lt;- 120px -&gt;</a:t>
            </a:r>
          </a:p>
          <a:p>
            <a:pPr algn="ctr"/>
            <a:r>
              <a:rPr lang="ko-KR" altLang="en-US" dirty="0"/>
              <a:t>우측 화면고정 사이드바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7E694-D5F6-4877-A8C4-B91E4434149B}"/>
              </a:ext>
            </a:extLst>
          </p:cNvPr>
          <p:cNvSpPr txBox="1"/>
          <p:nvPr/>
        </p:nvSpPr>
        <p:spPr>
          <a:xfrm>
            <a:off x="11055947" y="2093205"/>
            <a:ext cx="461665" cy="32695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&lt;   -   -     6 2 7 p x    -   -   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5D8836-9839-46E9-884D-241B2FC610F8}"/>
              </a:ext>
            </a:extLst>
          </p:cNvPr>
          <p:cNvSpPr/>
          <p:nvPr/>
        </p:nvSpPr>
        <p:spPr>
          <a:xfrm>
            <a:off x="10455007" y="5574535"/>
            <a:ext cx="1057620" cy="559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29696-4F24-440B-AC47-3C10FF01C6A3}"/>
              </a:ext>
            </a:extLst>
          </p:cNvPr>
          <p:cNvSpPr txBox="1"/>
          <p:nvPr/>
        </p:nvSpPr>
        <p:spPr>
          <a:xfrm>
            <a:off x="8989764" y="6214048"/>
            <a:ext cx="304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우측 하단고정 </a:t>
            </a:r>
            <a:r>
              <a:rPr lang="en-GB" altLang="ko-KR" dirty="0"/>
              <a:t>180px</a:t>
            </a:r>
            <a:r>
              <a:rPr lang="ko-KR" altLang="en-US" dirty="0"/>
              <a:t> </a:t>
            </a:r>
            <a:r>
              <a:rPr lang="en-GB" altLang="ko-KR" dirty="0"/>
              <a:t>*</a:t>
            </a:r>
            <a:r>
              <a:rPr lang="ko-KR" altLang="en-US" dirty="0"/>
              <a:t> </a:t>
            </a:r>
            <a:r>
              <a:rPr lang="en-GB" altLang="ko-KR" dirty="0"/>
              <a:t>84px</a:t>
            </a:r>
          </a:p>
          <a:p>
            <a:r>
              <a:rPr lang="ko-KR" altLang="en-US" dirty="0"/>
              <a:t>카카오톡 채팅 상담 버튼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70B4C8-0293-432E-8B05-B3DEA128A151}"/>
              </a:ext>
            </a:extLst>
          </p:cNvPr>
          <p:cNvCxnSpPr/>
          <p:nvPr/>
        </p:nvCxnSpPr>
        <p:spPr>
          <a:xfrm flipV="1">
            <a:off x="10807546" y="5960125"/>
            <a:ext cx="77118" cy="28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28FF85-9AAE-45BB-9130-CD3FADFD8F5B}"/>
              </a:ext>
            </a:extLst>
          </p:cNvPr>
          <p:cNvSpPr txBox="1"/>
          <p:nvPr/>
        </p:nvSpPr>
        <p:spPr>
          <a:xfrm>
            <a:off x="6901103" y="1033369"/>
            <a:ext cx="461665" cy="11369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&lt;- 220px -&gt;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7B8CE-27F3-405A-B234-60EE5AB7E0C2}"/>
              </a:ext>
            </a:extLst>
          </p:cNvPr>
          <p:cNvSpPr txBox="1"/>
          <p:nvPr/>
        </p:nvSpPr>
        <p:spPr>
          <a:xfrm>
            <a:off x="6534048" y="2250462"/>
            <a:ext cx="461665" cy="16935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&lt; -  - 8 9 0 px</a:t>
            </a:r>
            <a:r>
              <a:rPr lang="ko-KR" altLang="en-US" dirty="0"/>
              <a:t> </a:t>
            </a:r>
            <a:r>
              <a:rPr lang="en-GB" altLang="ko-KR" dirty="0"/>
              <a:t>-</a:t>
            </a:r>
            <a:r>
              <a:rPr lang="ko-KR" altLang="en-US" dirty="0"/>
              <a:t> </a:t>
            </a:r>
            <a:r>
              <a:rPr lang="en-GB" altLang="ko-KR" dirty="0"/>
              <a:t>-</a:t>
            </a:r>
            <a:r>
              <a:rPr lang="ko-KR" altLang="en-US" dirty="0"/>
              <a:t> </a:t>
            </a:r>
            <a:r>
              <a:rPr lang="en-GB" altLang="ko-KR" dirty="0"/>
              <a:t>&gt;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A5BBFA-6723-4D83-8849-5BCA3DE16CD5}"/>
              </a:ext>
            </a:extLst>
          </p:cNvPr>
          <p:cNvSpPr txBox="1"/>
          <p:nvPr/>
        </p:nvSpPr>
        <p:spPr>
          <a:xfrm>
            <a:off x="7297289" y="4034004"/>
            <a:ext cx="461665" cy="13961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&lt;- - 665px</a:t>
            </a:r>
            <a:r>
              <a:rPr lang="ko-KR" altLang="en-US" dirty="0"/>
              <a:t> </a:t>
            </a:r>
            <a:r>
              <a:rPr lang="en-GB" altLang="ko-KR" dirty="0"/>
              <a:t>- -&gt;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930C2-5240-40CB-955B-4C7FBFF63BDD}"/>
              </a:ext>
            </a:extLst>
          </p:cNvPr>
          <p:cNvSpPr txBox="1"/>
          <p:nvPr/>
        </p:nvSpPr>
        <p:spPr>
          <a:xfrm>
            <a:off x="6904958" y="5306455"/>
            <a:ext cx="369332" cy="674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200" dirty="0"/>
              <a:t> 44px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91970-DE41-40E8-8635-B430F20AC14E}"/>
              </a:ext>
            </a:extLst>
          </p:cNvPr>
          <p:cNvSpPr txBox="1"/>
          <p:nvPr/>
        </p:nvSpPr>
        <p:spPr>
          <a:xfrm>
            <a:off x="7286694" y="5650788"/>
            <a:ext cx="369332" cy="929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200" dirty="0"/>
              <a:t>&lt; - 257px -&gt;</a:t>
            </a:r>
          </a:p>
        </p:txBody>
      </p:sp>
    </p:spTree>
    <p:extLst>
      <p:ext uri="{BB962C8B-B14F-4D97-AF65-F5344CB8AC3E}">
        <p14:creationId xmlns:p14="http://schemas.microsoft.com/office/powerpoint/2010/main" val="224518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0B310C-AC79-4C48-8FE5-6EE193BCC88C}"/>
              </a:ext>
            </a:extLst>
          </p:cNvPr>
          <p:cNvSpPr/>
          <p:nvPr/>
        </p:nvSpPr>
        <p:spPr>
          <a:xfrm>
            <a:off x="407624" y="611436"/>
            <a:ext cx="11182121" cy="5778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A84729-61BE-45C6-A29B-EE4B24B1BADE}"/>
              </a:ext>
            </a:extLst>
          </p:cNvPr>
          <p:cNvSpPr/>
          <p:nvPr/>
        </p:nvSpPr>
        <p:spPr>
          <a:xfrm>
            <a:off x="407624" y="3194887"/>
            <a:ext cx="11182121" cy="473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개강일 정보 및 온라인 상담 버튼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3E095-D39F-4AF9-97EC-382CB3AAB947}"/>
              </a:ext>
            </a:extLst>
          </p:cNvPr>
          <p:cNvSpPr/>
          <p:nvPr/>
        </p:nvSpPr>
        <p:spPr>
          <a:xfrm>
            <a:off x="407624" y="5716889"/>
            <a:ext cx="1118212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 정보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659F4-F934-4A59-A20A-85260614FA74}"/>
              </a:ext>
            </a:extLst>
          </p:cNvPr>
          <p:cNvSpPr/>
          <p:nvPr/>
        </p:nvSpPr>
        <p:spPr>
          <a:xfrm>
            <a:off x="407624" y="5340695"/>
            <a:ext cx="11182121" cy="365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지역별 분원 링크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3D17E-18A2-4BE3-B6B7-60668D96F7B3}"/>
              </a:ext>
            </a:extLst>
          </p:cNvPr>
          <p:cNvSpPr/>
          <p:nvPr/>
        </p:nvSpPr>
        <p:spPr>
          <a:xfrm>
            <a:off x="407624" y="4043190"/>
            <a:ext cx="11182121" cy="12975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온라인 상담 신청 전송 폼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E38F1E-36EB-4F4D-9C1C-22D1382A61A7}"/>
              </a:ext>
            </a:extLst>
          </p:cNvPr>
          <p:cNvSpPr/>
          <p:nvPr/>
        </p:nvSpPr>
        <p:spPr>
          <a:xfrm>
            <a:off x="407624" y="1101899"/>
            <a:ext cx="11182121" cy="20929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본문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C346F-859D-4940-99BA-61F9254582A6}"/>
              </a:ext>
            </a:extLst>
          </p:cNvPr>
          <p:cNvSpPr/>
          <p:nvPr/>
        </p:nvSpPr>
        <p:spPr>
          <a:xfrm>
            <a:off x="407624" y="611435"/>
            <a:ext cx="11182121" cy="4660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상단 메뉴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A001F-81CC-4D58-815C-2F2969BBD694}"/>
              </a:ext>
            </a:extLst>
          </p:cNvPr>
          <p:cNvSpPr/>
          <p:nvPr/>
        </p:nvSpPr>
        <p:spPr>
          <a:xfrm>
            <a:off x="407624" y="611436"/>
            <a:ext cx="1476260" cy="5751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&lt;- - 160px - -&gt;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닫을 수 있는 </a:t>
            </a:r>
            <a:r>
              <a:rPr lang="ko-KR" altLang="en-US" dirty="0" err="1">
                <a:solidFill>
                  <a:schemeClr val="tx1"/>
                </a:solidFill>
              </a:rPr>
              <a:t>사이드팝업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CCE91D-EB46-482C-9891-7FD9801F5DC9}"/>
              </a:ext>
            </a:extLst>
          </p:cNvPr>
          <p:cNvSpPr txBox="1"/>
          <p:nvPr/>
        </p:nvSpPr>
        <p:spPr>
          <a:xfrm>
            <a:off x="1652530" y="545336"/>
            <a:ext cx="42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C8236-B15E-40AA-987E-CEFBA45E86CD}"/>
              </a:ext>
            </a:extLst>
          </p:cNvPr>
          <p:cNvSpPr txBox="1"/>
          <p:nvPr/>
        </p:nvSpPr>
        <p:spPr>
          <a:xfrm>
            <a:off x="6694752" y="644489"/>
            <a:ext cx="400110" cy="886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400" dirty="0"/>
              <a:t>58px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24F320-C233-4B51-8BCE-5A34FDECF72A}"/>
              </a:ext>
            </a:extLst>
          </p:cNvPr>
          <p:cNvSpPr/>
          <p:nvPr/>
        </p:nvSpPr>
        <p:spPr>
          <a:xfrm>
            <a:off x="10455007" y="5574535"/>
            <a:ext cx="1057620" cy="559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56C84-CAE2-4141-89F7-856545CA29EC}"/>
              </a:ext>
            </a:extLst>
          </p:cNvPr>
          <p:cNvSpPr txBox="1"/>
          <p:nvPr/>
        </p:nvSpPr>
        <p:spPr>
          <a:xfrm>
            <a:off x="8989764" y="6214048"/>
            <a:ext cx="304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우측 하단고정 </a:t>
            </a:r>
            <a:r>
              <a:rPr lang="en-GB" altLang="ko-KR" dirty="0"/>
              <a:t>180px</a:t>
            </a:r>
            <a:r>
              <a:rPr lang="ko-KR" altLang="en-US" dirty="0"/>
              <a:t> </a:t>
            </a:r>
            <a:r>
              <a:rPr lang="en-GB" altLang="ko-KR" dirty="0"/>
              <a:t>*</a:t>
            </a:r>
            <a:r>
              <a:rPr lang="ko-KR" altLang="en-US" dirty="0"/>
              <a:t> </a:t>
            </a:r>
            <a:r>
              <a:rPr lang="en-GB" altLang="ko-KR" dirty="0"/>
              <a:t>84px</a:t>
            </a:r>
          </a:p>
          <a:p>
            <a:r>
              <a:rPr lang="ko-KR" altLang="en-US" dirty="0"/>
              <a:t>카카오톡 채팅 상담 버튼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E93BA6-5804-4D87-B135-E3FFDEAC6DFD}"/>
              </a:ext>
            </a:extLst>
          </p:cNvPr>
          <p:cNvCxnSpPr/>
          <p:nvPr/>
        </p:nvCxnSpPr>
        <p:spPr>
          <a:xfrm flipV="1">
            <a:off x="10807546" y="5960125"/>
            <a:ext cx="77118" cy="28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5B22D4-C226-4A50-A4D3-56F3CC55A50F}"/>
              </a:ext>
            </a:extLst>
          </p:cNvPr>
          <p:cNvSpPr txBox="1"/>
          <p:nvPr/>
        </p:nvSpPr>
        <p:spPr>
          <a:xfrm>
            <a:off x="6534048" y="1303014"/>
            <a:ext cx="461665" cy="16935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&lt; -  - 677 px</a:t>
            </a:r>
            <a:r>
              <a:rPr lang="ko-KR" altLang="en-US" dirty="0"/>
              <a:t> </a:t>
            </a:r>
            <a:r>
              <a:rPr lang="en-GB" altLang="ko-KR" dirty="0"/>
              <a:t>-</a:t>
            </a:r>
            <a:r>
              <a:rPr lang="ko-KR" altLang="en-US" dirty="0"/>
              <a:t> </a:t>
            </a:r>
            <a:r>
              <a:rPr lang="en-GB" altLang="ko-KR" dirty="0"/>
              <a:t>-</a:t>
            </a:r>
            <a:r>
              <a:rPr lang="ko-KR" altLang="en-US" dirty="0"/>
              <a:t> </a:t>
            </a:r>
            <a:r>
              <a:rPr lang="en-GB" altLang="ko-KR" dirty="0"/>
              <a:t>&gt;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A173A-D8C2-4FD2-AD1C-EACA5D78C514}"/>
              </a:ext>
            </a:extLst>
          </p:cNvPr>
          <p:cNvSpPr txBox="1"/>
          <p:nvPr/>
        </p:nvSpPr>
        <p:spPr>
          <a:xfrm>
            <a:off x="7297289" y="4034004"/>
            <a:ext cx="461665" cy="13961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&lt;- - 665px</a:t>
            </a:r>
            <a:r>
              <a:rPr lang="ko-KR" altLang="en-US" dirty="0"/>
              <a:t> </a:t>
            </a:r>
            <a:r>
              <a:rPr lang="en-GB" altLang="ko-KR" dirty="0"/>
              <a:t>- -&gt;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C8F2B-FF81-485C-934F-E9F2E324D0E5}"/>
              </a:ext>
            </a:extLst>
          </p:cNvPr>
          <p:cNvSpPr txBox="1"/>
          <p:nvPr/>
        </p:nvSpPr>
        <p:spPr>
          <a:xfrm>
            <a:off x="6904958" y="5306455"/>
            <a:ext cx="369332" cy="674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200" dirty="0"/>
              <a:t> 44px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9F618F-2EF4-42C7-ADB0-6500A9AD76E9}"/>
              </a:ext>
            </a:extLst>
          </p:cNvPr>
          <p:cNvSpPr txBox="1"/>
          <p:nvPr/>
        </p:nvSpPr>
        <p:spPr>
          <a:xfrm>
            <a:off x="7297711" y="5650788"/>
            <a:ext cx="369332" cy="929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200" dirty="0"/>
              <a:t>&lt; - 257px -&gt;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A1C6C1-66BF-4987-888A-CC952A5E1999}"/>
              </a:ext>
            </a:extLst>
          </p:cNvPr>
          <p:cNvSpPr txBox="1"/>
          <p:nvPr/>
        </p:nvSpPr>
        <p:spPr>
          <a:xfrm>
            <a:off x="7650249" y="3159624"/>
            <a:ext cx="461665" cy="8161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60px</a:t>
            </a:r>
          </a:p>
        </p:txBody>
      </p:sp>
    </p:spTree>
    <p:extLst>
      <p:ext uri="{BB962C8B-B14F-4D97-AF65-F5344CB8AC3E}">
        <p14:creationId xmlns:p14="http://schemas.microsoft.com/office/powerpoint/2010/main" val="363466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6AF239-54F5-4121-BF8A-192F0FDB13B6}"/>
              </a:ext>
            </a:extLst>
          </p:cNvPr>
          <p:cNvSpPr/>
          <p:nvPr/>
        </p:nvSpPr>
        <p:spPr>
          <a:xfrm>
            <a:off x="253388" y="1024569"/>
            <a:ext cx="1580919" cy="870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도서 검색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C63C5-25E2-449E-88E0-4E46CF795FC3}"/>
              </a:ext>
            </a:extLst>
          </p:cNvPr>
          <p:cNvSpPr/>
          <p:nvPr/>
        </p:nvSpPr>
        <p:spPr>
          <a:xfrm>
            <a:off x="2763398" y="1024569"/>
            <a:ext cx="1580919" cy="870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장르</a:t>
            </a:r>
            <a:endParaRPr lang="en-GB" altLang="ko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9F845-4D35-452E-9508-C23D706E0889}"/>
              </a:ext>
            </a:extLst>
          </p:cNvPr>
          <p:cNvSpPr/>
          <p:nvPr/>
        </p:nvSpPr>
        <p:spPr>
          <a:xfrm>
            <a:off x="5273408" y="1024568"/>
            <a:ext cx="1580919" cy="870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도서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E3D9F-8F00-4C18-A30A-F2DDBAE3427F}"/>
              </a:ext>
            </a:extLst>
          </p:cNvPr>
          <p:cNvSpPr/>
          <p:nvPr/>
        </p:nvSpPr>
        <p:spPr>
          <a:xfrm>
            <a:off x="7783418" y="1024567"/>
            <a:ext cx="1580919" cy="870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 신청</a:t>
            </a:r>
            <a:endParaRPr lang="en-GB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31F62-35B2-43EC-A702-2FE1DC3E8B63}"/>
              </a:ext>
            </a:extLst>
          </p:cNvPr>
          <p:cNvSpPr/>
          <p:nvPr/>
        </p:nvSpPr>
        <p:spPr>
          <a:xfrm>
            <a:off x="10293428" y="1024566"/>
            <a:ext cx="1580919" cy="870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메뉴</a:t>
            </a:r>
            <a:endParaRPr lang="en-GB" altLang="ko-KR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3AD49F5-17E0-449E-9A6B-3E7998248EDC}"/>
              </a:ext>
            </a:extLst>
          </p:cNvPr>
          <p:cNvCxnSpPr/>
          <p:nvPr/>
        </p:nvCxnSpPr>
        <p:spPr>
          <a:xfrm rot="5400000">
            <a:off x="1393633" y="2142780"/>
            <a:ext cx="1872870" cy="13771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7E6F83-3D0E-451F-B726-571D3EEFEC92}"/>
              </a:ext>
            </a:extLst>
          </p:cNvPr>
          <p:cNvCxnSpPr>
            <a:cxnSpLocks/>
          </p:cNvCxnSpPr>
          <p:nvPr/>
        </p:nvCxnSpPr>
        <p:spPr>
          <a:xfrm>
            <a:off x="3018623" y="2831334"/>
            <a:ext cx="2355775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6EB6D8-1AED-46DC-8EFC-14CB88429A4B}"/>
              </a:ext>
            </a:extLst>
          </p:cNvPr>
          <p:cNvCxnSpPr/>
          <p:nvPr/>
        </p:nvCxnSpPr>
        <p:spPr>
          <a:xfrm flipV="1">
            <a:off x="2599980" y="2831334"/>
            <a:ext cx="0" cy="93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0882B3-F89B-4444-85EE-2020585CE232}"/>
              </a:ext>
            </a:extLst>
          </p:cNvPr>
          <p:cNvCxnSpPr/>
          <p:nvPr/>
        </p:nvCxnSpPr>
        <p:spPr>
          <a:xfrm flipV="1">
            <a:off x="3501528" y="2831334"/>
            <a:ext cx="0" cy="93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E8EA1B-2F8C-4E99-8139-234BB0CCCFE2}"/>
              </a:ext>
            </a:extLst>
          </p:cNvPr>
          <p:cNvCxnSpPr/>
          <p:nvPr/>
        </p:nvCxnSpPr>
        <p:spPr>
          <a:xfrm flipV="1">
            <a:off x="4426944" y="2831334"/>
            <a:ext cx="0" cy="93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37DA2A-B356-4BD6-A4FD-6478E4DB4544}"/>
              </a:ext>
            </a:extLst>
          </p:cNvPr>
          <p:cNvCxnSpPr/>
          <p:nvPr/>
        </p:nvCxnSpPr>
        <p:spPr>
          <a:xfrm flipV="1">
            <a:off x="5374400" y="2842351"/>
            <a:ext cx="0" cy="93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BC60F06-352F-4639-8A2E-FFE1DBFF1377}"/>
              </a:ext>
            </a:extLst>
          </p:cNvPr>
          <p:cNvSpPr/>
          <p:nvPr/>
        </p:nvSpPr>
        <p:spPr>
          <a:xfrm>
            <a:off x="1277957" y="3767770"/>
            <a:ext cx="738132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인문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EA0D0-DBEB-4E42-9FA5-B84E441E6E97}"/>
              </a:ext>
            </a:extLst>
          </p:cNvPr>
          <p:cNvSpPr/>
          <p:nvPr/>
        </p:nvSpPr>
        <p:spPr>
          <a:xfrm>
            <a:off x="350701" y="3765932"/>
            <a:ext cx="738132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문학</a:t>
            </a:r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9D1CB7-D33D-4208-91B2-72B76357E8B5}"/>
              </a:ext>
            </a:extLst>
          </p:cNvPr>
          <p:cNvCxnSpPr/>
          <p:nvPr/>
        </p:nvCxnSpPr>
        <p:spPr>
          <a:xfrm flipH="1">
            <a:off x="749147" y="2831334"/>
            <a:ext cx="892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F914E6-AEAF-4AAE-8C64-3F8C5F2A8764}"/>
              </a:ext>
            </a:extLst>
          </p:cNvPr>
          <p:cNvCxnSpPr/>
          <p:nvPr/>
        </p:nvCxnSpPr>
        <p:spPr>
          <a:xfrm>
            <a:off x="749147" y="2831334"/>
            <a:ext cx="0" cy="934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CB03905-C9AF-4531-A608-5FAE6B772D3A}"/>
              </a:ext>
            </a:extLst>
          </p:cNvPr>
          <p:cNvSpPr/>
          <p:nvPr/>
        </p:nvSpPr>
        <p:spPr>
          <a:xfrm>
            <a:off x="2212554" y="3765932"/>
            <a:ext cx="738132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과학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037D17-FF85-4AB3-9E04-373FB55BC99E}"/>
              </a:ext>
            </a:extLst>
          </p:cNvPr>
          <p:cNvSpPr/>
          <p:nvPr/>
        </p:nvSpPr>
        <p:spPr>
          <a:xfrm>
            <a:off x="3125115" y="3764095"/>
            <a:ext cx="738132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515B89-F2B1-493C-BAB3-A02A5E90E881}"/>
              </a:ext>
            </a:extLst>
          </p:cNvPr>
          <p:cNvSpPr/>
          <p:nvPr/>
        </p:nvSpPr>
        <p:spPr>
          <a:xfrm>
            <a:off x="4070728" y="3771591"/>
            <a:ext cx="738132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수험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C4C938-7CB8-4804-B2C3-2ED31BAB1563}"/>
              </a:ext>
            </a:extLst>
          </p:cNvPr>
          <p:cNvSpPr/>
          <p:nvPr/>
        </p:nvSpPr>
        <p:spPr>
          <a:xfrm>
            <a:off x="4983294" y="3768070"/>
            <a:ext cx="738132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</a:t>
            </a:r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C6EC09-5A8C-4619-A512-CE5D74FD475D}"/>
              </a:ext>
            </a:extLst>
          </p:cNvPr>
          <p:cNvCxnSpPr>
            <a:stCxn id="4" idx="2"/>
          </p:cNvCxnSpPr>
          <p:nvPr/>
        </p:nvCxnSpPr>
        <p:spPr>
          <a:xfrm>
            <a:off x="6063868" y="1894901"/>
            <a:ext cx="32132" cy="2591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E9616A-A7EF-4BD2-BE01-46117CA34171}"/>
              </a:ext>
            </a:extLst>
          </p:cNvPr>
          <p:cNvCxnSpPr>
            <a:cxnSpLocks/>
          </p:cNvCxnSpPr>
          <p:nvPr/>
        </p:nvCxnSpPr>
        <p:spPr>
          <a:xfrm flipH="1">
            <a:off x="3882297" y="4486275"/>
            <a:ext cx="2213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0481E7-4610-442F-B7B6-F476CA83ACEA}"/>
              </a:ext>
            </a:extLst>
          </p:cNvPr>
          <p:cNvCxnSpPr/>
          <p:nvPr/>
        </p:nvCxnSpPr>
        <p:spPr>
          <a:xfrm>
            <a:off x="3882297" y="4486275"/>
            <a:ext cx="0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81BEAA-09D1-410D-8CA8-2A05D00CED50}"/>
              </a:ext>
            </a:extLst>
          </p:cNvPr>
          <p:cNvCxnSpPr>
            <a:cxnSpLocks/>
          </p:cNvCxnSpPr>
          <p:nvPr/>
        </p:nvCxnSpPr>
        <p:spPr>
          <a:xfrm>
            <a:off x="1379231" y="4838700"/>
            <a:ext cx="5006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F749626-0612-47A7-B01C-82CA97D24111}"/>
              </a:ext>
            </a:extLst>
          </p:cNvPr>
          <p:cNvSpPr/>
          <p:nvPr/>
        </p:nvSpPr>
        <p:spPr>
          <a:xfrm>
            <a:off x="253388" y="5553075"/>
            <a:ext cx="2251687" cy="5618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장르별 인기 도서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0D751D-E029-472B-BA8E-D475B0F29AF1}"/>
              </a:ext>
            </a:extLst>
          </p:cNvPr>
          <p:cNvSpPr/>
          <p:nvPr/>
        </p:nvSpPr>
        <p:spPr>
          <a:xfrm>
            <a:off x="6511886" y="3298633"/>
            <a:ext cx="1498290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 가입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E63A2E-9C9C-4663-B7AB-28B869DB957A}"/>
              </a:ext>
            </a:extLst>
          </p:cNvPr>
          <p:cNvSpPr/>
          <p:nvPr/>
        </p:nvSpPr>
        <p:spPr>
          <a:xfrm>
            <a:off x="2758463" y="5562600"/>
            <a:ext cx="2251687" cy="5618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연령별 인기 도서</a:t>
            </a:r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B6F6C2-8635-460D-817D-9684EA1DF3D3}"/>
              </a:ext>
            </a:extLst>
          </p:cNvPr>
          <p:cNvSpPr/>
          <p:nvPr/>
        </p:nvSpPr>
        <p:spPr>
          <a:xfrm>
            <a:off x="5259520" y="5562600"/>
            <a:ext cx="2251687" cy="5618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신간 </a:t>
            </a:r>
            <a:r>
              <a:rPr lang="ko-KR" altLang="en-US" dirty="0"/>
              <a:t>인기 도서</a:t>
            </a:r>
            <a:endParaRPr lang="en-GB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3DB8A9-FB29-4498-996D-E1D87895C46C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379231" y="4838700"/>
            <a:ext cx="1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4F16D2-FF8E-47AB-8062-0502C4DF1118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3882297" y="4838700"/>
            <a:ext cx="201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5ADDA9-555B-4B33-BC56-8C2357DC5D21}"/>
              </a:ext>
            </a:extLst>
          </p:cNvPr>
          <p:cNvCxnSpPr>
            <a:stCxn id="47" idx="0"/>
          </p:cNvCxnSpPr>
          <p:nvPr/>
        </p:nvCxnSpPr>
        <p:spPr>
          <a:xfrm flipH="1" flipV="1">
            <a:off x="6384359" y="4833938"/>
            <a:ext cx="1005" cy="72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6BD3A1-2A63-45A0-9FB3-9E8A7CD1578F}"/>
              </a:ext>
            </a:extLst>
          </p:cNvPr>
          <p:cNvCxnSpPr>
            <a:stCxn id="7" idx="2"/>
          </p:cNvCxnSpPr>
          <p:nvPr/>
        </p:nvCxnSpPr>
        <p:spPr>
          <a:xfrm>
            <a:off x="11083888" y="1894899"/>
            <a:ext cx="3212" cy="67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7705D31-0172-4195-BF9D-CABAF2CAF0C3}"/>
              </a:ext>
            </a:extLst>
          </p:cNvPr>
          <p:cNvCxnSpPr>
            <a:cxnSpLocks/>
          </p:cNvCxnSpPr>
          <p:nvPr/>
        </p:nvCxnSpPr>
        <p:spPr>
          <a:xfrm flipH="1">
            <a:off x="7261031" y="2581275"/>
            <a:ext cx="3826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16C045E-BC32-41F3-B446-3AA0A9889674}"/>
              </a:ext>
            </a:extLst>
          </p:cNvPr>
          <p:cNvSpPr/>
          <p:nvPr/>
        </p:nvSpPr>
        <p:spPr>
          <a:xfrm>
            <a:off x="8461877" y="3310569"/>
            <a:ext cx="1498290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1E9A39-38E0-4E9A-A754-9E468701E6A4}"/>
              </a:ext>
            </a:extLst>
          </p:cNvPr>
          <p:cNvSpPr/>
          <p:nvPr/>
        </p:nvSpPr>
        <p:spPr>
          <a:xfrm>
            <a:off x="10334748" y="3310569"/>
            <a:ext cx="1498290" cy="561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  <a:endParaRPr lang="en-GB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396CC73-D64E-4636-A56B-6470F43C3CF2}"/>
              </a:ext>
            </a:extLst>
          </p:cNvPr>
          <p:cNvCxnSpPr>
            <a:stCxn id="45" idx="0"/>
          </p:cNvCxnSpPr>
          <p:nvPr/>
        </p:nvCxnSpPr>
        <p:spPr>
          <a:xfrm flipV="1">
            <a:off x="7261031" y="2571750"/>
            <a:ext cx="0" cy="72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0A34AB8-EE3D-4E49-A275-E4CB85DE341C}"/>
              </a:ext>
            </a:extLst>
          </p:cNvPr>
          <p:cNvCxnSpPr>
            <a:stCxn id="63" idx="0"/>
          </p:cNvCxnSpPr>
          <p:nvPr/>
        </p:nvCxnSpPr>
        <p:spPr>
          <a:xfrm flipV="1">
            <a:off x="9211022" y="2571750"/>
            <a:ext cx="0" cy="73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D09348-995F-492E-993D-30A0186915C7}"/>
              </a:ext>
            </a:extLst>
          </p:cNvPr>
          <p:cNvCxnSpPr>
            <a:cxnSpLocks/>
          </p:cNvCxnSpPr>
          <p:nvPr/>
        </p:nvCxnSpPr>
        <p:spPr>
          <a:xfrm flipV="1">
            <a:off x="11083891" y="2581275"/>
            <a:ext cx="0" cy="72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9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E722C6-27E7-4C0B-A96A-02FC0B106103}"/>
              </a:ext>
            </a:extLst>
          </p:cNvPr>
          <p:cNvSpPr/>
          <p:nvPr/>
        </p:nvSpPr>
        <p:spPr>
          <a:xfrm>
            <a:off x="7975600" y="764295"/>
            <a:ext cx="2886381" cy="51779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  <a:endParaRPr lang="en-GB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66BC201-F8CC-44A8-B8AE-C6B343B76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27999"/>
              </p:ext>
            </p:extLst>
          </p:nvPr>
        </p:nvGraphicFramePr>
        <p:xfrm>
          <a:off x="1422400" y="1722966"/>
          <a:ext cx="943958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23852258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78560891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887246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53644922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34791616"/>
                    </a:ext>
                  </a:extLst>
                </a:gridCol>
                <a:gridCol w="981381">
                  <a:extLst>
                    <a:ext uri="{9D8B030D-6E8A-4147-A177-3AD203B41FA5}">
                      <a16:colId xmlns:a16="http://schemas.microsoft.com/office/drawing/2014/main" val="3537559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도서명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도서번호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저자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출판사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출판일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대출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4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홍길동전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123 </a:t>
                      </a:r>
                      <a:r>
                        <a:rPr lang="ko-KR" altLang="en-US" dirty="0"/>
                        <a:t>가 </a:t>
                      </a:r>
                      <a:r>
                        <a:rPr lang="en-GB" altLang="ko-KR" dirty="0"/>
                        <a:t>456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허균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활빈출판사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2020-10-25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가능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28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234 </a:t>
                      </a:r>
                      <a:r>
                        <a:rPr lang="ko-KR" altLang="en-US" dirty="0"/>
                        <a:t>나 </a:t>
                      </a:r>
                      <a:r>
                        <a:rPr lang="en-GB" altLang="ko-KR" dirty="0"/>
                        <a:t>567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King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2022-06-20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불가능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8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0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3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3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572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0A23D91-D94D-48CB-90EC-7B2176BD6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407" y="832894"/>
            <a:ext cx="380594" cy="38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2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292121-94B5-4CE2-B3F2-FE4394F72F4A}"/>
              </a:ext>
            </a:extLst>
          </p:cNvPr>
          <p:cNvSpPr/>
          <p:nvPr/>
        </p:nvSpPr>
        <p:spPr>
          <a:xfrm>
            <a:off x="1130300" y="825500"/>
            <a:ext cx="9931400" cy="5207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8F49F6-3D78-49FA-B245-BEEEADFCD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28342"/>
              </p:ext>
            </p:extLst>
          </p:nvPr>
        </p:nvGraphicFramePr>
        <p:xfrm>
          <a:off x="5054600" y="1247140"/>
          <a:ext cx="4953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81326138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913158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 상세 정보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2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도서명</a:t>
                      </a:r>
                      <a:endParaRPr lang="en-GB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저자</a:t>
                      </a:r>
                      <a:endParaRPr lang="en-GB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0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도서번호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9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출판사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출판일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대출 가능 여부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가능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0675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69846EC-26F5-4F95-85D9-3C1D9B9E9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96" y="1247140"/>
            <a:ext cx="2076704" cy="2966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3D2039-C9E4-49D1-A77F-F9D910FE6EAC}"/>
              </a:ext>
            </a:extLst>
          </p:cNvPr>
          <p:cNvSpPr txBox="1"/>
          <p:nvPr/>
        </p:nvSpPr>
        <p:spPr>
          <a:xfrm>
            <a:off x="2451100" y="4635500"/>
            <a:ext cx="7556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책 소개</a:t>
            </a:r>
            <a:endParaRPr lang="en-GB" altLang="ko-KR" sz="2800" dirty="0"/>
          </a:p>
          <a:p>
            <a:endParaRPr lang="en-GB" dirty="0"/>
          </a:p>
          <a:p>
            <a:r>
              <a:rPr lang="ko-KR" altLang="en-US" sz="1400" dirty="0"/>
              <a:t>이 도서는</a:t>
            </a:r>
            <a:r>
              <a:rPr lang="en-GB" altLang="ko-KR" sz="1400" dirty="0"/>
              <a:t>……</a:t>
            </a:r>
          </a:p>
          <a:p>
            <a:r>
              <a:rPr lang="en-GB" sz="1400" dirty="0"/>
              <a:t>…</a:t>
            </a:r>
          </a:p>
          <a:p>
            <a:r>
              <a:rPr lang="en-GB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6962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209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Munseong</dc:creator>
  <cp:lastModifiedBy>Choi Munseong</cp:lastModifiedBy>
  <cp:revision>13</cp:revision>
  <dcterms:created xsi:type="dcterms:W3CDTF">2022-07-02T03:01:32Z</dcterms:created>
  <dcterms:modified xsi:type="dcterms:W3CDTF">2022-07-03T09:15:16Z</dcterms:modified>
</cp:coreProperties>
</file>