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9268-F765-4CFA-9E64-E0B2B4ECEA14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5C5A-525F-4759-8773-E5682B3C7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47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9268-F765-4CFA-9E64-E0B2B4ECEA14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5C5A-525F-4759-8773-E5682B3C7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04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9268-F765-4CFA-9E64-E0B2B4ECEA14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5C5A-525F-4759-8773-E5682B3C7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7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9268-F765-4CFA-9E64-E0B2B4ECEA14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5C5A-525F-4759-8773-E5682B3C7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84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9268-F765-4CFA-9E64-E0B2B4ECEA14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5C5A-525F-4759-8773-E5682B3C7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9268-F765-4CFA-9E64-E0B2B4ECEA14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5C5A-525F-4759-8773-E5682B3C7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9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9268-F765-4CFA-9E64-E0B2B4ECEA14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5C5A-525F-4759-8773-E5682B3C7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97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9268-F765-4CFA-9E64-E0B2B4ECEA14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5C5A-525F-4759-8773-E5682B3C7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17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9268-F765-4CFA-9E64-E0B2B4ECEA14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5C5A-525F-4759-8773-E5682B3C7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77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9268-F765-4CFA-9E64-E0B2B4ECEA14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5C5A-525F-4759-8773-E5682B3C7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4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9268-F765-4CFA-9E64-E0B2B4ECEA14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85C5A-525F-4759-8773-E5682B3C7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82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99268-F765-4CFA-9E64-E0B2B4ECEA14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85C5A-525F-4759-8773-E5682B3C7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4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77512" y="19513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메인페이지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32242" y="107536"/>
            <a:ext cx="4608512" cy="6642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2195736" y="548680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00451" y="139875"/>
            <a:ext cx="0" cy="664292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6300192" y="107536"/>
            <a:ext cx="0" cy="664292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050504" y="148971"/>
            <a:ext cx="1080120" cy="663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00451" y="139876"/>
            <a:ext cx="647413" cy="40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868144" y="139876"/>
            <a:ext cx="432048" cy="40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076056" y="69269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2700452" y="692696"/>
            <a:ext cx="1439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39952" y="55419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1050px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076056" y="908720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197660" y="908720"/>
            <a:ext cx="2014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11960" y="77022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1500px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700452" y="148971"/>
            <a:ext cx="64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</a:t>
            </a:r>
            <a:r>
              <a:rPr lang="ko-KR" altLang="en-US" dirty="0"/>
              <a:t>고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68144" y="148971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메뉴버튼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20202" y="148971"/>
            <a:ext cx="2447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상단 메뉴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1824803" y="1038957"/>
            <a:ext cx="294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1050504" y="1038957"/>
            <a:ext cx="353144" cy="4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20747" y="908720"/>
            <a:ext cx="65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160px</a:t>
            </a:r>
            <a:endParaRPr lang="ko-KR" altLang="en-US" sz="1200" dirty="0"/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7020272" y="132274"/>
            <a:ext cx="0" cy="300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7020272" y="3717032"/>
            <a:ext cx="0" cy="3033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806171" y="3284984"/>
            <a:ext cx="1294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5197px</a:t>
            </a:r>
            <a:endParaRPr lang="ko-KR" altLang="en-US" sz="14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2195736" y="1340768"/>
            <a:ext cx="4608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2213543" y="560087"/>
            <a:ext cx="4608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195736" y="1636621"/>
            <a:ext cx="4608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2195736" y="2132856"/>
            <a:ext cx="4608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195736" y="2636912"/>
            <a:ext cx="4608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197660" y="3284984"/>
            <a:ext cx="4608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188236" y="3789040"/>
            <a:ext cx="4608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2195736" y="4293096"/>
            <a:ext cx="4608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195736" y="6237312"/>
            <a:ext cx="4608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213543" y="5659826"/>
            <a:ext cx="4608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50504" y="177281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사이드</a:t>
            </a:r>
            <a:endParaRPr lang="en-US" altLang="ko-KR" sz="1400" dirty="0" smtClean="0"/>
          </a:p>
          <a:p>
            <a:r>
              <a:rPr lang="ko-KR" altLang="en-US" sz="1400" dirty="0" smtClean="0"/>
              <a:t>서브메뉴</a:t>
            </a:r>
            <a:endParaRPr lang="ko-KR" altLang="en-US" sz="1400" dirty="0"/>
          </a:p>
        </p:txBody>
      </p:sp>
      <p:sp>
        <p:nvSpPr>
          <p:cNvPr id="73" name="직사각형 72"/>
          <p:cNvSpPr/>
          <p:nvPr/>
        </p:nvSpPr>
        <p:spPr>
          <a:xfrm>
            <a:off x="1050504" y="165132"/>
            <a:ext cx="1069227" cy="543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1227076" y="252329"/>
            <a:ext cx="89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3816081" y="62721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하단정보</a:t>
            </a:r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725823" y="1001053"/>
            <a:ext cx="1980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상단이미지</a:t>
            </a:r>
            <a:endParaRPr lang="ko-KR" alt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3712873" y="1328844"/>
            <a:ext cx="1759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온라인상담</a:t>
            </a:r>
            <a:endParaRPr lang="ko-KR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3725823" y="1636621"/>
            <a:ext cx="1494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배너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3725821" y="2204864"/>
            <a:ext cx="1494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팀프로젝트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3699109" y="2821572"/>
            <a:ext cx="1890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프로그램안내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3745367" y="3428999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공지사항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3797830" y="3808585"/>
            <a:ext cx="1350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배너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3842682" y="5679016"/>
            <a:ext cx="1350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배너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3698943" y="4668171"/>
            <a:ext cx="140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명예의전당</a:t>
            </a:r>
            <a:endParaRPr lang="ko-KR" altLang="en-US" sz="1400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2357833" y="71732"/>
            <a:ext cx="0" cy="103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378050" y="415317"/>
            <a:ext cx="0" cy="133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77824" y="192491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58px</a:t>
            </a:r>
            <a:endParaRPr lang="ko-KR" altLang="en-US" sz="105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347339" y="620012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352586" y="6616722"/>
            <a:ext cx="0" cy="133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46888" y="6381328"/>
            <a:ext cx="616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302</a:t>
            </a:r>
            <a:r>
              <a:rPr lang="en-US" altLang="ko-KR" sz="1100" dirty="0" smtClean="0"/>
              <a:t>px</a:t>
            </a:r>
            <a:endParaRPr lang="ko-KR" altLang="en-US" sz="1100" dirty="0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2342092" y="5659826"/>
            <a:ext cx="0" cy="5378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2339752" y="4284170"/>
            <a:ext cx="0" cy="13756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2342092" y="3755207"/>
            <a:ext cx="0" cy="5378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>
            <a:off x="2339752" y="3270696"/>
            <a:ext cx="0" cy="5378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2339752" y="2634214"/>
            <a:ext cx="2340" cy="63648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2339752" y="2116310"/>
            <a:ext cx="0" cy="5378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2339752" y="1594967"/>
            <a:ext cx="0" cy="5378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2339752" y="1328844"/>
            <a:ext cx="0" cy="3294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2339752" y="549081"/>
            <a:ext cx="0" cy="7916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285836" y="579027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657px</a:t>
            </a:r>
            <a:endParaRPr lang="ko-KR" alt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2285837" y="4815676"/>
            <a:ext cx="899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983px</a:t>
            </a:r>
            <a:endParaRPr lang="ko-KR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2299393" y="3885651"/>
            <a:ext cx="79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435px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2325080" y="3401140"/>
            <a:ext cx="80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514px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2299393" y="2801234"/>
            <a:ext cx="832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460px</a:t>
            </a:r>
            <a:endParaRPr lang="ko-KR" alt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2273705" y="2246754"/>
            <a:ext cx="858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595px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2273704" y="1725411"/>
            <a:ext cx="750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456px</a:t>
            </a:r>
            <a:endParaRPr lang="ko-KR" alt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2273705" y="133198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60px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2272166" y="1016441"/>
            <a:ext cx="972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677px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201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2213543" y="117408"/>
            <a:ext cx="4608512" cy="6642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/>
          <p:nvPr/>
        </p:nvCxnSpPr>
        <p:spPr>
          <a:xfrm>
            <a:off x="2195736" y="548680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700451" y="139875"/>
            <a:ext cx="0" cy="664292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300192" y="107536"/>
            <a:ext cx="0" cy="664292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050504" y="148971"/>
            <a:ext cx="1080120" cy="663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00451" y="139876"/>
            <a:ext cx="647413" cy="40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868144" y="139876"/>
            <a:ext cx="432048" cy="408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5076056" y="69269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2700452" y="692696"/>
            <a:ext cx="1439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39952" y="55419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1050px</a:t>
            </a:r>
            <a:endParaRPr lang="ko-KR" altLang="en-US" sz="1200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5076056" y="908720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2197660" y="908720"/>
            <a:ext cx="2014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11960" y="77022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1500px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700452" y="148971"/>
            <a:ext cx="64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</a:t>
            </a:r>
            <a:r>
              <a:rPr lang="ko-KR" altLang="en-US" dirty="0"/>
              <a:t>고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868144" y="148971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mtClean="0"/>
              <a:t>메뉴버튼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420202" y="148971"/>
            <a:ext cx="2447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상단 메뉴</a:t>
            </a:r>
            <a:endParaRPr lang="ko-KR" altLang="en-US" sz="1400" dirty="0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824803" y="1038957"/>
            <a:ext cx="294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1050504" y="1038957"/>
            <a:ext cx="353144" cy="4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320747" y="908720"/>
            <a:ext cx="65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160px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7020272" y="132274"/>
            <a:ext cx="0" cy="300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7020272" y="3717032"/>
            <a:ext cx="0" cy="3033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06171" y="3284984"/>
            <a:ext cx="1294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2228px</a:t>
            </a:r>
            <a:endParaRPr lang="ko-KR" altLang="en-US" sz="14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2197660" y="2420888"/>
            <a:ext cx="4608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2213543" y="560087"/>
            <a:ext cx="4608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195736" y="4437112"/>
            <a:ext cx="4608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213543" y="5877272"/>
            <a:ext cx="4608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50504" y="1772816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사이드</a:t>
            </a:r>
            <a:endParaRPr lang="en-US" altLang="ko-KR" sz="1400" dirty="0" smtClean="0"/>
          </a:p>
          <a:p>
            <a:r>
              <a:rPr lang="ko-KR" altLang="en-US" sz="1400" dirty="0" smtClean="0"/>
              <a:t>서브메뉴</a:t>
            </a:r>
            <a:endParaRPr lang="ko-KR" altLang="en-US" sz="1400" dirty="0"/>
          </a:p>
        </p:txBody>
      </p:sp>
      <p:sp>
        <p:nvSpPr>
          <p:cNvPr id="74" name="직사각형 73"/>
          <p:cNvSpPr/>
          <p:nvPr/>
        </p:nvSpPr>
        <p:spPr>
          <a:xfrm>
            <a:off x="1050504" y="148971"/>
            <a:ext cx="1069227" cy="543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1227076" y="252329"/>
            <a:ext cx="89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로고</a:t>
            </a:r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816081" y="627212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하단정보</a:t>
            </a:r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3491880" y="1268760"/>
            <a:ext cx="1980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상단이미지</a:t>
            </a:r>
            <a:endParaRPr lang="ko-KR" alt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3491880" y="2996952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공지사항</a:t>
            </a:r>
            <a:endParaRPr lang="ko-KR" alt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3491880" y="4941168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수강료조회</a:t>
            </a:r>
            <a:endParaRPr lang="ko-KR" altLang="en-US" sz="16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6372200" y="1043705"/>
            <a:ext cx="391924" cy="36727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6372200" y="1636621"/>
            <a:ext cx="288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퀵메</a:t>
            </a:r>
            <a:r>
              <a:rPr lang="ko-KR" altLang="en-US" sz="1400" dirty="0" err="1"/>
              <a:t>뉴</a:t>
            </a:r>
            <a:endParaRPr lang="ko-KR" altLang="en-US" sz="1400" dirty="0"/>
          </a:p>
        </p:txBody>
      </p:sp>
      <p:cxnSp>
        <p:nvCxnSpPr>
          <p:cNvPr id="83" name="직선 화살표 연결선 82"/>
          <p:cNvCxnSpPr>
            <a:stCxn id="80" idx="3"/>
            <a:endCxn id="80" idx="3"/>
          </p:cNvCxnSpPr>
          <p:nvPr/>
        </p:nvCxnSpPr>
        <p:spPr>
          <a:xfrm>
            <a:off x="6764124" y="2880102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6620108" y="2708920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H="1">
            <a:off x="6372200" y="2708920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362774" y="2780928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120px</a:t>
            </a:r>
            <a:endParaRPr lang="ko-KR" altLang="en-US" sz="800" dirty="0"/>
          </a:p>
        </p:txBody>
      </p:sp>
      <p:sp>
        <p:nvSpPr>
          <p:cNvPr id="2" name="TextBox 1"/>
          <p:cNvSpPr txBox="1"/>
          <p:nvPr/>
        </p:nvSpPr>
        <p:spPr>
          <a:xfrm>
            <a:off x="7308304" y="148971"/>
            <a:ext cx="18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서브페이지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2445420" y="587727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450667" y="6456794"/>
            <a:ext cx="0" cy="293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97660" y="6133628"/>
            <a:ext cx="71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302px</a:t>
            </a:r>
            <a:endParaRPr lang="ko-KR" altLang="en-US" sz="1200" dirty="0"/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2421320" y="117408"/>
            <a:ext cx="0" cy="1033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2440173" y="420833"/>
            <a:ext cx="0" cy="133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3543" y="22590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58px</a:t>
            </a:r>
            <a:endParaRPr lang="ko-KR" altLang="en-US" sz="1100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2421843" y="443711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421843" y="537321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2421320" y="2420888"/>
            <a:ext cx="523" cy="74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2431008" y="560088"/>
            <a:ext cx="9165" cy="708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2440173" y="3592761"/>
            <a:ext cx="5247" cy="844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2440173" y="1640150"/>
            <a:ext cx="5247" cy="780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171874" y="4981754"/>
            <a:ext cx="852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697px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213543" y="3271322"/>
            <a:ext cx="71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951px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2151708" y="1363151"/>
            <a:ext cx="71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220px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982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63</Words>
  <Application>Microsoft Office PowerPoint</Application>
  <PresentationFormat>화면 슬라이드 쇼(4:3)</PresentationFormat>
  <Paragraphs>54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MYCOM</dc:creator>
  <cp:lastModifiedBy>MYCOM</cp:lastModifiedBy>
  <cp:revision>24</cp:revision>
  <dcterms:created xsi:type="dcterms:W3CDTF">2022-07-04T05:04:19Z</dcterms:created>
  <dcterms:modified xsi:type="dcterms:W3CDTF">2022-07-04T07:15:01Z</dcterms:modified>
</cp:coreProperties>
</file>