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1CD2-A01A-4126-A85F-8374302D019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FE90-8CB2-4DD9-ABF1-5EFA78DE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0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1CD2-A01A-4126-A85F-8374302D019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FE90-8CB2-4DD9-ABF1-5EFA78DE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6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1CD2-A01A-4126-A85F-8374302D019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FE90-8CB2-4DD9-ABF1-5EFA78DE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7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1CD2-A01A-4126-A85F-8374302D019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FE90-8CB2-4DD9-ABF1-5EFA78DE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27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1CD2-A01A-4126-A85F-8374302D019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FE90-8CB2-4DD9-ABF1-5EFA78DE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42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1CD2-A01A-4126-A85F-8374302D019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FE90-8CB2-4DD9-ABF1-5EFA78DE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3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1CD2-A01A-4126-A85F-8374302D019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FE90-8CB2-4DD9-ABF1-5EFA78DE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6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1CD2-A01A-4126-A85F-8374302D019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FE90-8CB2-4DD9-ABF1-5EFA78DE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13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1CD2-A01A-4126-A85F-8374302D019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FE90-8CB2-4DD9-ABF1-5EFA78DE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4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1CD2-A01A-4126-A85F-8374302D019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FE90-8CB2-4DD9-ABF1-5EFA78DE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63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1CD2-A01A-4126-A85F-8374302D019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FE90-8CB2-4DD9-ABF1-5EFA78DE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7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1CD2-A01A-4126-A85F-8374302D019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5FE90-8CB2-4DD9-ABF1-5EFA78DE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7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33393" y="260648"/>
            <a:ext cx="2088232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7584" y="2214156"/>
            <a:ext cx="187220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35896" y="2214156"/>
            <a:ext cx="187220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72200" y="2214156"/>
            <a:ext cx="187220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4561381" y="692696"/>
            <a:ext cx="5509" cy="15214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624782" y="1844824"/>
            <a:ext cx="0" cy="356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303194" y="1844824"/>
            <a:ext cx="5110" cy="356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19672" y="1844824"/>
            <a:ext cx="5683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5936" y="29200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도서대출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86034" y="22141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도</a:t>
            </a:r>
            <a:r>
              <a:rPr lang="ko-KR" altLang="en-US"/>
              <a:t>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03948" y="224551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22141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9592" y="2737957"/>
            <a:ext cx="172819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99592" y="4235542"/>
            <a:ext cx="172819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32999" y="4050360"/>
            <a:ext cx="172819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39098" y="3438292"/>
            <a:ext cx="172819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39098" y="2834608"/>
            <a:ext cx="172819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02794" y="4806444"/>
            <a:ext cx="172819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702794" y="4137403"/>
            <a:ext cx="172819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702794" y="3482169"/>
            <a:ext cx="172819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02794" y="2834608"/>
            <a:ext cx="172819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28791" y="4641459"/>
            <a:ext cx="172819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88630" y="5517232"/>
            <a:ext cx="172819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직사각형 31"/>
          <p:cNvSpPr/>
          <p:nvPr/>
        </p:nvSpPr>
        <p:spPr>
          <a:xfrm>
            <a:off x="908700" y="4888920"/>
            <a:ext cx="172819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6660232" y="29342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회원정보수정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439098" y="3482169"/>
            <a:ext cx="2093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도서대출</a:t>
            </a:r>
            <a:r>
              <a:rPr lang="en-US" altLang="ko-KR" sz="1400" dirty="0" smtClean="0"/>
              <a:t>&amp;</a:t>
            </a:r>
            <a:r>
              <a:rPr lang="ko-KR" altLang="en-US" sz="1400" dirty="0" smtClean="0"/>
              <a:t>반납 기록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540067" y="4129826"/>
            <a:ext cx="1717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관심도서목록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622618" y="4739598"/>
            <a:ext cx="172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예약도서목록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923928" y="2934236"/>
            <a:ext cx="126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837084" y="3580308"/>
            <a:ext cx="1697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질문 및 답변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815449" y="4246639"/>
            <a:ext cx="1589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자주하는질문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822949" y="4888920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자유게시판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7099" y="280531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도서검색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983441" y="3241858"/>
            <a:ext cx="1538570" cy="907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6002" y="3188013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</a:t>
            </a:r>
            <a:r>
              <a:rPr lang="ko-KR" altLang="en-US" sz="1000" dirty="0" smtClean="0"/>
              <a:t>소설</a:t>
            </a:r>
            <a:endParaRPr lang="en-US" altLang="ko-KR" sz="1000" dirty="0" smtClean="0"/>
          </a:p>
          <a:p>
            <a:r>
              <a:rPr lang="en-US" altLang="ko-KR" sz="1000" dirty="0" smtClean="0"/>
              <a:t>*</a:t>
            </a:r>
            <a:r>
              <a:rPr lang="ko-KR" altLang="en-US" sz="1000" dirty="0" smtClean="0"/>
              <a:t>인문</a:t>
            </a:r>
            <a:endParaRPr lang="en-US" altLang="ko-KR" sz="1000" dirty="0" smtClean="0"/>
          </a:p>
          <a:p>
            <a:r>
              <a:rPr lang="en-US" altLang="ko-KR" sz="1000" dirty="0" smtClean="0"/>
              <a:t>*</a:t>
            </a:r>
            <a:r>
              <a:rPr lang="ko-KR" altLang="en-US" sz="1000" dirty="0" smtClean="0"/>
              <a:t>경제</a:t>
            </a:r>
            <a:endParaRPr lang="en-US" altLang="ko-KR" sz="1000" dirty="0" smtClean="0"/>
          </a:p>
          <a:p>
            <a:r>
              <a:rPr lang="en-US" altLang="ko-KR" sz="1000" dirty="0" smtClean="0"/>
              <a:t>*</a:t>
            </a:r>
            <a:r>
              <a:rPr lang="ko-KR" altLang="en-US" sz="1000" dirty="0" smtClean="0"/>
              <a:t>자기계발</a:t>
            </a:r>
            <a:endParaRPr lang="en-US" altLang="ko-KR" sz="1000" dirty="0" smtClean="0"/>
          </a:p>
          <a:p>
            <a:r>
              <a:rPr lang="en-US" altLang="ko-KR" sz="1000" dirty="0" smtClean="0"/>
              <a:t>*</a:t>
            </a:r>
            <a:r>
              <a:rPr lang="ko-KR" altLang="en-US" sz="1000" dirty="0" smtClean="0"/>
              <a:t>시</a:t>
            </a:r>
            <a:endParaRPr lang="en-US" altLang="ko-KR" sz="1000" dirty="0" smtClean="0"/>
          </a:p>
          <a:p>
            <a:r>
              <a:rPr lang="en-US" altLang="ko-KR" sz="1000" dirty="0" smtClean="0"/>
              <a:t>*</a:t>
            </a:r>
            <a:r>
              <a:rPr lang="ko-KR" altLang="en-US" sz="1000" dirty="0" smtClean="0"/>
              <a:t>유아도서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087099" y="430238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추천도서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156002" y="4893487"/>
            <a:ext cx="111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신작도서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899592" y="6173688"/>
            <a:ext cx="172819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56002" y="5517232"/>
            <a:ext cx="111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도서대출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115616" y="6241050"/>
            <a:ext cx="129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도서예약</a:t>
            </a:r>
            <a:endParaRPr lang="ko-KR" altLang="en-US" sz="1400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4561381" y="1124744"/>
            <a:ext cx="8696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428733" y="888395"/>
            <a:ext cx="1229246" cy="4726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534781" y="980728"/>
            <a:ext cx="904317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6876256" y="6613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893024" y="100842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893024" y="132469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876256" y="661338"/>
            <a:ext cx="16768" cy="663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210553" y="522838"/>
            <a:ext cx="158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7188985" y="86992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아이디찾기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210553" y="11861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비밀번호찾기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7164288" y="522838"/>
            <a:ext cx="1512168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164288" y="1222593"/>
            <a:ext cx="1512168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165276" y="907830"/>
            <a:ext cx="1512168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7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</Words>
  <Application>Microsoft Office PowerPoint</Application>
  <PresentationFormat>화면 슬라이드 쇼(4:3)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6</cp:revision>
  <dcterms:created xsi:type="dcterms:W3CDTF">2022-07-04T05:44:46Z</dcterms:created>
  <dcterms:modified xsi:type="dcterms:W3CDTF">2022-07-04T06:39:04Z</dcterms:modified>
</cp:coreProperties>
</file>