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8A1-484C-4EF0-8BFB-E004C70AF9C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9A70-29FA-4737-AFC9-3CDFDDD70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8A1-484C-4EF0-8BFB-E004C70AF9C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9A70-29FA-4737-AFC9-3CDFDDD70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30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8A1-484C-4EF0-8BFB-E004C70AF9C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9A70-29FA-4737-AFC9-3CDFDDD70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4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8A1-484C-4EF0-8BFB-E004C70AF9C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9A70-29FA-4737-AFC9-3CDFDDD70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19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8A1-484C-4EF0-8BFB-E004C70AF9C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9A70-29FA-4737-AFC9-3CDFDDD70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72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8A1-484C-4EF0-8BFB-E004C70AF9C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9A70-29FA-4737-AFC9-3CDFDDD70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9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8A1-484C-4EF0-8BFB-E004C70AF9C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9A70-29FA-4737-AFC9-3CDFDDD70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22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8A1-484C-4EF0-8BFB-E004C70AF9C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9A70-29FA-4737-AFC9-3CDFDDD70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3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8A1-484C-4EF0-8BFB-E004C70AF9C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9A70-29FA-4737-AFC9-3CDFDDD70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04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8A1-484C-4EF0-8BFB-E004C70AF9C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9A70-29FA-4737-AFC9-3CDFDDD70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4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8A1-484C-4EF0-8BFB-E004C70AF9C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9A70-29FA-4737-AFC9-3CDFDDD70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23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8A1-484C-4EF0-8BFB-E004C70AF9C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79A70-29FA-4737-AFC9-3CDFDDD70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48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8640960" cy="64087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404664"/>
            <a:ext cx="1080120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07704" y="1163928"/>
            <a:ext cx="338437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검색창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436096" y="1163928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</a:t>
            </a:r>
            <a:r>
              <a:rPr lang="ko-KR" altLang="en-US" dirty="0"/>
              <a:t>회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462037"/>
              </p:ext>
            </p:extLst>
          </p:nvPr>
        </p:nvGraphicFramePr>
        <p:xfrm>
          <a:off x="551892" y="2132856"/>
          <a:ext cx="3804084" cy="4135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24"/>
                <a:gridCol w="1972332"/>
                <a:gridCol w="1268028"/>
              </a:tblGrid>
              <a:tr h="513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513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도서명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513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도서명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513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도서명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513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도서명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513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도서명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513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도서명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513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도서명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3203613" y="2749588"/>
            <a:ext cx="1008112" cy="30777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31372" y="2776519"/>
            <a:ext cx="11525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상세페이지연결</a:t>
            </a:r>
            <a:endParaRPr lang="ko-KR" altLang="en-US" sz="105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903396"/>
              </p:ext>
            </p:extLst>
          </p:nvPr>
        </p:nvGraphicFramePr>
        <p:xfrm>
          <a:off x="4594968" y="2144434"/>
          <a:ext cx="3960440" cy="38803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0440"/>
              </a:tblGrid>
              <a:tr h="492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상세페이지</a:t>
                      </a:r>
                      <a:endParaRPr lang="ko-KR" altLang="en-US" dirty="0"/>
                    </a:p>
                  </a:txBody>
                  <a:tcPr/>
                </a:tc>
              </a:tr>
              <a:tr h="21602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2276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716016" y="2764235"/>
            <a:ext cx="1296144" cy="12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824028" y="30166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도서이미지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788024" y="4077072"/>
            <a:ext cx="936104" cy="2880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824028" y="40770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미리보기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444208" y="400521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대출가능여부</a:t>
            </a:r>
            <a:r>
              <a:rPr lang="en-US" altLang="ko-KR" sz="1400" dirty="0" smtClean="0"/>
              <a:t>: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444208" y="318198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출판사</a:t>
            </a:r>
            <a:r>
              <a:rPr lang="en-US" altLang="ko-KR" sz="1400" dirty="0" smtClean="0"/>
              <a:t>: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444208" y="361529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저자</a:t>
            </a:r>
            <a:r>
              <a:rPr lang="en-US" altLang="ko-KR" sz="1400" dirty="0" smtClean="0"/>
              <a:t>: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417998" y="277651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도서명 </a:t>
            </a:r>
            <a:r>
              <a:rPr lang="en-US" altLang="ko-KR" sz="1400" dirty="0" smtClean="0"/>
              <a:t>: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16016" y="5157192"/>
            <a:ext cx="1008112" cy="42643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도서대출</a:t>
            </a:r>
            <a:endParaRPr lang="ko-KR" altLang="en-US" sz="14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012160" y="5157190"/>
            <a:ext cx="1053910" cy="42643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도서예약</a:t>
            </a: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380312" y="5157192"/>
            <a:ext cx="1080120" cy="42643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관심도서등록</a:t>
            </a:r>
            <a:endParaRPr lang="ko-KR" altLang="en-US" sz="14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68344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로그아웃</a:t>
            </a:r>
            <a:endParaRPr lang="ko-KR" altLang="en-US" sz="14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00182" y="4296995"/>
            <a:ext cx="1008112" cy="30777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200182" y="4844089"/>
            <a:ext cx="1008112" cy="30777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200182" y="5352231"/>
            <a:ext cx="1008112" cy="30777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203613" y="5877272"/>
            <a:ext cx="1008112" cy="30777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190301" y="3275111"/>
            <a:ext cx="1008112" cy="30777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03613" y="3769179"/>
            <a:ext cx="1008112" cy="30777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131372" y="3310039"/>
            <a:ext cx="11525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상세페이지연결</a:t>
            </a:r>
            <a:endParaRPr lang="ko-KR" altLang="en-US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3127940" y="3796109"/>
            <a:ext cx="11525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상세페이지연결</a:t>
            </a:r>
            <a:endParaRPr lang="ko-KR" alt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3118059" y="4311420"/>
            <a:ext cx="11525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상세페이지연결</a:t>
            </a:r>
            <a:endParaRPr lang="ko-KR" alt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3118059" y="4844089"/>
            <a:ext cx="11525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상세페이지연결</a:t>
            </a:r>
            <a:endParaRPr lang="ko-KR" alt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3118058" y="5379161"/>
            <a:ext cx="11525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상세페이지연결</a:t>
            </a:r>
            <a:endParaRPr lang="ko-KR" alt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3159970" y="5877272"/>
            <a:ext cx="11525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상세페이지연결</a:t>
            </a:r>
            <a:endParaRPr lang="ko-KR" altLang="en-US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1475656" y="629495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en-US" altLang="ko-KR" sz="1400" dirty="0" smtClean="0"/>
              <a:t>  2  3  4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400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47</Words>
  <Application>Microsoft Office PowerPoint</Application>
  <PresentationFormat>화면 슬라이드 쇼(4:3)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3</cp:revision>
  <dcterms:created xsi:type="dcterms:W3CDTF">2022-07-04T06:06:58Z</dcterms:created>
  <dcterms:modified xsi:type="dcterms:W3CDTF">2022-07-04T06:37:39Z</dcterms:modified>
</cp:coreProperties>
</file>