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2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3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5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9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0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5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6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95600" y="228600"/>
            <a:ext cx="1828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홈페이지 로고</a:t>
            </a:r>
            <a:endParaRPr lang="ko-KR" altLang="en-US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5600" y="2057400"/>
            <a:ext cx="64008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중앙 영역</a:t>
            </a:r>
            <a:endParaRPr lang="en-US" altLang="ko-KR" sz="1500" dirty="0" smtClean="0">
              <a:solidFill>
                <a:schemeClr val="tx1"/>
              </a:solidFill>
              <a:latin typeface="+mj-lt"/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공지사항</a:t>
            </a:r>
            <a:r>
              <a:rPr lang="en-US" altLang="ko-KR" sz="1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+mj-lt"/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추천도서</a:t>
            </a:r>
            <a:endParaRPr lang="en-US" altLang="ko-KR" sz="15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이용 안내 </a:t>
            </a:r>
            <a:r>
              <a:rPr lang="en-US" altLang="ko-KR" sz="1500" dirty="0" smtClean="0">
                <a:solidFill>
                  <a:schemeClr val="tx1"/>
                </a:solidFill>
                <a:latin typeface="+mj-lt"/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자주 묻는 질문</a:t>
            </a:r>
            <a:endParaRPr lang="en-US" altLang="ko-KR" sz="15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배너 </a:t>
            </a:r>
            <a:r>
              <a:rPr lang="en-US" altLang="ko-KR" sz="1500" dirty="0" smtClean="0">
                <a:solidFill>
                  <a:schemeClr val="tx1"/>
                </a:solidFill>
                <a:latin typeface="+mj-lt"/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링크 컨텐츠</a:t>
            </a:r>
            <a:endParaRPr lang="en-US" altLang="ko-KR" sz="15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5600" y="5715000"/>
            <a:ext cx="6400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저작권</a:t>
            </a:r>
            <a:r>
              <a:rPr lang="en-US" altLang="ko-KR" sz="1500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 이용약관</a:t>
            </a:r>
            <a:r>
              <a:rPr lang="en-US" altLang="ko-KR" sz="15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외부 링크</a:t>
            </a:r>
            <a:endParaRPr lang="ko-KR" altLang="en-US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4400" y="228600"/>
            <a:ext cx="457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로그인 폼 </a:t>
            </a:r>
            <a:r>
              <a:rPr lang="en-US" altLang="ko-KR" sz="1500" dirty="0" smtClean="0">
                <a:solidFill>
                  <a:schemeClr val="tx1"/>
                </a:solidFill>
                <a:latin typeface="+mj-lt"/>
              </a:rPr>
              <a:t>&amp; 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검색 폼</a:t>
            </a:r>
            <a:endParaRPr lang="en-US" altLang="ko-KR" sz="15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95600" y="1143000"/>
            <a:ext cx="6400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상단 메뉴 </a:t>
            </a:r>
            <a:r>
              <a:rPr lang="en-US" altLang="ko-KR" sz="15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고정</a:t>
            </a:r>
            <a:r>
              <a:rPr lang="en-US" altLang="ko-KR" sz="1500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895600" y="914400"/>
            <a:ext cx="64008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895600" y="457200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790500" y="2286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39065" y="70974"/>
            <a:ext cx="741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/>
              <a:t>2</a:t>
            </a:r>
            <a:r>
              <a:rPr lang="en-US" altLang="ko-KR" sz="1500" b="1" dirty="0" smtClean="0"/>
              <a:t>00px</a:t>
            </a:r>
            <a:endParaRPr lang="ko-KR" altLang="en-US" sz="15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996080" y="524217"/>
            <a:ext cx="741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100px</a:t>
            </a:r>
            <a:endParaRPr lang="ko-KR" altLang="en-US" sz="1500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9441540" y="11430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94090" y="1426604"/>
            <a:ext cx="629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75px</a:t>
            </a:r>
            <a:endParaRPr lang="ko-KR" altLang="en-US" sz="15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68960" y="898867"/>
            <a:ext cx="854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1000px</a:t>
            </a:r>
            <a:endParaRPr lang="ko-KR" altLang="en-US" sz="1500" b="1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790500" y="2057400"/>
            <a:ext cx="0" cy="3657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99635" y="3724617"/>
            <a:ext cx="741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800px</a:t>
            </a:r>
            <a:endParaRPr lang="ko-KR" altLang="en-US" sz="1500" b="1" dirty="0"/>
          </a:p>
        </p:txBody>
      </p:sp>
      <p:sp>
        <p:nvSpPr>
          <p:cNvPr id="60" name="원호 59"/>
          <p:cNvSpPr/>
          <p:nvPr/>
        </p:nvSpPr>
        <p:spPr>
          <a:xfrm>
            <a:off x="10123751" y="228600"/>
            <a:ext cx="462662" cy="1828800"/>
          </a:xfrm>
          <a:prstGeom prst="arc">
            <a:avLst>
              <a:gd name="adj1" fmla="val 16200000"/>
              <a:gd name="adj2" fmla="val 540929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0691513" y="981417"/>
            <a:ext cx="8130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header</a:t>
            </a:r>
            <a:endParaRPr lang="ko-KR" altLang="en-US" sz="1500" b="1" dirty="0"/>
          </a:p>
        </p:txBody>
      </p:sp>
      <p:sp>
        <p:nvSpPr>
          <p:cNvPr id="67" name="원호 66"/>
          <p:cNvSpPr/>
          <p:nvPr/>
        </p:nvSpPr>
        <p:spPr>
          <a:xfrm>
            <a:off x="10123751" y="2154620"/>
            <a:ext cx="462662" cy="3560379"/>
          </a:xfrm>
          <a:prstGeom prst="arc">
            <a:avLst>
              <a:gd name="adj1" fmla="val 16131737"/>
              <a:gd name="adj2" fmla="val 540929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79678" y="3773226"/>
            <a:ext cx="6367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main</a:t>
            </a:r>
            <a:endParaRPr lang="ko-KR" altLang="en-US" sz="1500" b="1" dirty="0"/>
          </a:p>
        </p:txBody>
      </p:sp>
      <p:sp>
        <p:nvSpPr>
          <p:cNvPr id="69" name="원호 68"/>
          <p:cNvSpPr/>
          <p:nvPr/>
        </p:nvSpPr>
        <p:spPr>
          <a:xfrm>
            <a:off x="10123751" y="5812219"/>
            <a:ext cx="462662" cy="817180"/>
          </a:xfrm>
          <a:prstGeom prst="arc">
            <a:avLst>
              <a:gd name="adj1" fmla="val 16200000"/>
              <a:gd name="adj2" fmla="val 540929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0723990" y="6010617"/>
            <a:ext cx="7480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footer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2953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7023</dc:creator>
  <cp:lastModifiedBy>7023</cp:lastModifiedBy>
  <cp:revision>14</cp:revision>
  <dcterms:created xsi:type="dcterms:W3CDTF">2022-07-04T05:04:48Z</dcterms:created>
  <dcterms:modified xsi:type="dcterms:W3CDTF">2022-07-04T06:09:36Z</dcterms:modified>
</cp:coreProperties>
</file>