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2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3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65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3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9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5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A503-9F2A-471E-B35F-5BDF2C820610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7391-CB0C-49E9-874B-AFBF7E6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6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직선 연결선 123"/>
          <p:cNvCxnSpPr>
            <a:stCxn id="32" idx="2"/>
            <a:endCxn id="84" idx="0"/>
          </p:cNvCxnSpPr>
          <p:nvPr/>
        </p:nvCxnSpPr>
        <p:spPr>
          <a:xfrm>
            <a:off x="10005861" y="1865107"/>
            <a:ext cx="0" cy="2940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31" idx="2"/>
            <a:endCxn id="78" idx="0"/>
          </p:cNvCxnSpPr>
          <p:nvPr/>
        </p:nvCxnSpPr>
        <p:spPr>
          <a:xfrm>
            <a:off x="7399080" y="1865107"/>
            <a:ext cx="0" cy="325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30" idx="2"/>
            <a:endCxn id="72" idx="0"/>
          </p:cNvCxnSpPr>
          <p:nvPr/>
        </p:nvCxnSpPr>
        <p:spPr>
          <a:xfrm>
            <a:off x="4792298" y="1865107"/>
            <a:ext cx="0" cy="1634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9" idx="2"/>
            <a:endCxn id="68" idx="0"/>
          </p:cNvCxnSpPr>
          <p:nvPr/>
        </p:nvCxnSpPr>
        <p:spPr>
          <a:xfrm>
            <a:off x="2186140" y="1865107"/>
            <a:ext cx="0" cy="325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226865" y="126835"/>
            <a:ext cx="1738271" cy="869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메인 페이지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7004" y="1430539"/>
            <a:ext cx="1738271" cy="43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자료 검색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23162" y="1430539"/>
            <a:ext cx="1738271" cy="43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도서관 소개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29944" y="1430539"/>
            <a:ext cx="1738271" cy="43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소통창구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136725" y="1430539"/>
            <a:ext cx="1738271" cy="43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마이 페이지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6" idx="2"/>
            <a:endCxn id="29" idx="0"/>
          </p:cNvCxnSpPr>
          <p:nvPr/>
        </p:nvCxnSpPr>
        <p:spPr>
          <a:xfrm rot="5400000">
            <a:off x="3923787" y="-741676"/>
            <a:ext cx="434569" cy="39098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6" idx="2"/>
            <a:endCxn id="30" idx="0"/>
          </p:cNvCxnSpPr>
          <p:nvPr/>
        </p:nvCxnSpPr>
        <p:spPr>
          <a:xfrm rot="5400000">
            <a:off x="5226866" y="561403"/>
            <a:ext cx="434569" cy="1303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6" idx="2"/>
            <a:endCxn id="31" idx="0"/>
          </p:cNvCxnSpPr>
          <p:nvPr/>
        </p:nvCxnSpPr>
        <p:spPr>
          <a:xfrm rot="16200000" flipH="1">
            <a:off x="6530256" y="561714"/>
            <a:ext cx="434569" cy="13030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6" idx="2"/>
            <a:endCxn id="32" idx="0"/>
          </p:cNvCxnSpPr>
          <p:nvPr/>
        </p:nvCxnSpPr>
        <p:spPr>
          <a:xfrm rot="16200000" flipH="1">
            <a:off x="7833647" y="-741676"/>
            <a:ext cx="434569" cy="3909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317004" y="2192428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도서검색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대출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17004" y="2845675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신규 도서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317004" y="4461099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인기도서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17004" y="5115741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추천도서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23162" y="2192428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위치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이용시간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923162" y="2845802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대출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반납 기간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23162" y="3499176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독서실 예약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취소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529944" y="2192428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공지사항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529944" y="2518354"/>
            <a:ext cx="1738271" cy="651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중요 공지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전체 공지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529944" y="3502513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자주 묻는 질문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529944" y="5122132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고객센터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136725" y="2192428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대출 현황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136725" y="2844280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독서실 예약 현황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136725" y="3496132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회원증 발급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136725" y="4148416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개인정보 변경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136725" y="4805689"/>
            <a:ext cx="1738271" cy="3259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회원 탈퇴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316380" y="3171601"/>
            <a:ext cx="1738271" cy="963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최근 </a:t>
            </a: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</a:rPr>
              <a:t>주일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최근 </a:t>
            </a: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</a:rPr>
              <a:t>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최근 </a:t>
            </a:r>
            <a:r>
              <a:rPr lang="en-US" altLang="ko-KR" sz="1500" dirty="0" smtClean="0">
                <a:solidFill>
                  <a:schemeClr val="tx1"/>
                </a:solidFill>
              </a:rPr>
              <a:t>1</a:t>
            </a:r>
            <a:r>
              <a:rPr lang="ko-KR" altLang="en-US" sz="1500" dirty="0" smtClean="0">
                <a:solidFill>
                  <a:schemeClr val="tx1"/>
                </a:solidFill>
              </a:rPr>
              <a:t>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316380" y="5441667"/>
            <a:ext cx="1738271" cy="1289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수필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소설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시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역사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529944" y="3825102"/>
            <a:ext cx="1738271" cy="974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반납 기간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도서 분실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smtClean="0">
                <a:solidFill>
                  <a:schemeClr val="tx1"/>
                </a:solidFill>
              </a:rPr>
              <a:t>- </a:t>
            </a:r>
            <a:r>
              <a:rPr lang="ko-KR" altLang="en-US" sz="1500" smtClean="0">
                <a:solidFill>
                  <a:schemeClr val="tx1"/>
                </a:solidFill>
              </a:rPr>
              <a:t>예약 </a:t>
            </a:r>
            <a:r>
              <a:rPr lang="ko-KR" altLang="en-US" sz="1500" dirty="0" smtClean="0">
                <a:solidFill>
                  <a:schemeClr val="tx1"/>
                </a:solidFill>
              </a:rPr>
              <a:t>취소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7023</dc:creator>
  <cp:lastModifiedBy>7023</cp:lastModifiedBy>
  <cp:revision>19</cp:revision>
  <dcterms:created xsi:type="dcterms:W3CDTF">2022-07-04T05:04:48Z</dcterms:created>
  <dcterms:modified xsi:type="dcterms:W3CDTF">2022-07-04T07:30:12Z</dcterms:modified>
</cp:coreProperties>
</file>