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3" r:id="rId4"/>
    <p:sldId id="267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0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2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4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3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5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9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0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5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6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70983" y="2807740"/>
            <a:ext cx="2653205" cy="2584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" y="342900"/>
            <a:ext cx="32385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i="1" dirty="0" smtClean="0">
                <a:solidFill>
                  <a:schemeClr val="tx1"/>
                </a:solidFill>
              </a:rPr>
              <a:t>○○ 도서관</a:t>
            </a:r>
            <a:endParaRPr lang="ko-KR" altLang="en-US" sz="2500" i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09531" y="616179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76900" y="616179"/>
            <a:ext cx="346105" cy="34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13107" y="616179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80476" y="616179"/>
            <a:ext cx="346105" cy="34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915871" y="616179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7" name="한쪽 모서리가 둥근 사각형 96"/>
          <p:cNvSpPr/>
          <p:nvPr/>
        </p:nvSpPr>
        <p:spPr>
          <a:xfrm flipH="1">
            <a:off x="228600" y="1143000"/>
            <a:ext cx="2940466" cy="824446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자료 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1" name="한쪽 모서리가 둥근 사각형 100"/>
          <p:cNvSpPr/>
          <p:nvPr/>
        </p:nvSpPr>
        <p:spPr>
          <a:xfrm>
            <a:off x="9021036" y="1143000"/>
            <a:ext cx="2940466" cy="824446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마이 페이지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169066" y="1143000"/>
            <a:ext cx="2924737" cy="82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도서관 소개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093803" y="1143000"/>
            <a:ext cx="2924737" cy="82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소통 창구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0983" y="2221460"/>
            <a:ext cx="2653205" cy="586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자료 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1446" y="3035231"/>
            <a:ext cx="2372280" cy="2096814"/>
            <a:chOff x="370983" y="3170840"/>
            <a:chExt cx="2653205" cy="2345120"/>
          </a:xfrm>
        </p:grpSpPr>
        <p:sp>
          <p:nvSpPr>
            <p:cNvPr id="110" name="직사각형 109"/>
            <p:cNvSpPr/>
            <p:nvPr/>
          </p:nvSpPr>
          <p:spPr>
            <a:xfrm>
              <a:off x="370983" y="3170840"/>
              <a:ext cx="2653205" cy="5862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도서 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검색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대출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983" y="375712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신규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70983" y="434340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인기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0983" y="492968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추천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70983" y="5874883"/>
            <a:ext cx="5421549" cy="585530"/>
            <a:chOff x="638255" y="6032683"/>
            <a:chExt cx="5421549" cy="585530"/>
          </a:xfrm>
        </p:grpSpPr>
        <p:sp>
          <p:nvSpPr>
            <p:cNvPr id="115" name="TextBox 114"/>
            <p:cNvSpPr txBox="1"/>
            <p:nvPr/>
          </p:nvSpPr>
          <p:spPr>
            <a:xfrm>
              <a:off x="638255" y="6295048"/>
              <a:ext cx="54215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/>
                <a:t>Copy right 2022, </a:t>
              </a:r>
              <a:r>
                <a:rPr lang="ko-KR" altLang="en-US" sz="1500" dirty="0" smtClean="0"/>
                <a:t>사업자 명</a:t>
              </a:r>
              <a:r>
                <a:rPr lang="en-US" altLang="ko-KR" sz="1500" dirty="0" smtClean="0"/>
                <a:t>, </a:t>
              </a:r>
              <a:r>
                <a:rPr lang="ko-KR" altLang="en-US" sz="1500" dirty="0" smtClean="0"/>
                <a:t>○○ </a:t>
              </a:r>
              <a:r>
                <a:rPr lang="en-US" altLang="ko-KR" sz="1500" dirty="0" smtClean="0"/>
                <a:t>Library. All rights reserved.</a:t>
              </a:r>
              <a:endParaRPr lang="ko-KR" altLang="en-US" sz="15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8255" y="6032683"/>
              <a:ext cx="4424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개인정보처리방침</a:t>
              </a:r>
              <a:r>
                <a:rPr lang="ko-KR" altLang="en-US" sz="1200" b="1" dirty="0" smtClean="0"/>
                <a:t>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이용약관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도서관 연락처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찾아오시는 길</a:t>
              </a:r>
              <a:endParaRPr lang="ko-KR" altLang="en-US" sz="1200" b="1" dirty="0"/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9080262" y="5938006"/>
            <a:ext cx="27688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국립 중앙 도서관</a:t>
            </a:r>
            <a:r>
              <a:rPr lang="en-US" altLang="ko-KR" sz="1500" dirty="0" smtClean="0">
                <a:solidFill>
                  <a:schemeClr val="tx1"/>
                </a:solidFill>
              </a:rPr>
              <a:t>	</a:t>
            </a:r>
            <a:r>
              <a:rPr lang="ko-KR" altLang="en-US" sz="1500" dirty="0" smtClean="0">
                <a:solidFill>
                  <a:schemeClr val="tx1"/>
                </a:solidFill>
              </a:rPr>
              <a:t>　　  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22068"/>
              </p:ext>
            </p:extLst>
          </p:nvPr>
        </p:nvGraphicFramePr>
        <p:xfrm>
          <a:off x="3492499" y="222146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76995227"/>
                    </a:ext>
                  </a:extLst>
                </a:gridCol>
                <a:gridCol w="6131473">
                  <a:extLst>
                    <a:ext uri="{9D8B030D-6E8A-4147-A177-3AD203B41FA5}">
                      <a16:colId xmlns:a16="http://schemas.microsoft.com/office/drawing/2014/main" val="1505306953"/>
                    </a:ext>
                  </a:extLst>
                </a:gridCol>
                <a:gridCol w="1183727">
                  <a:extLst>
                    <a:ext uri="{9D8B030D-6E8A-4147-A177-3AD203B41FA5}">
                      <a16:colId xmlns:a16="http://schemas.microsoft.com/office/drawing/2014/main" val="705009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4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책 이름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대출 가능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44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책 이름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대출 가능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9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책 이름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 중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67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책 이름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 가능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책 이름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분실됨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책 이름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 가능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52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책 이름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 가능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06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6046366" y="5287041"/>
            <a:ext cx="30412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&lt;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1</a:t>
            </a:r>
            <a:r>
              <a:rPr lang="en-US" altLang="ko-KR" sz="1500" dirty="0" smtClean="0"/>
              <a:t> 2 3 4 5 6 7 8 9 10 </a:t>
            </a:r>
            <a:r>
              <a:rPr lang="en-US" altLang="ko-KR" sz="1500" b="1" dirty="0" smtClean="0"/>
              <a:t>&gt; &gt;&gt;</a:t>
            </a:r>
            <a:endParaRPr lang="ko-KR" altLang="en-US" sz="1500" b="1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11447576" y="616179"/>
            <a:ext cx="345846" cy="345846"/>
            <a:chOff x="11502994" y="557168"/>
            <a:chExt cx="346105" cy="346105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11502994" y="557168"/>
              <a:ext cx="346105" cy="3461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5" name="자유형 124"/>
            <p:cNvSpPr/>
            <p:nvPr/>
          </p:nvSpPr>
          <p:spPr>
            <a:xfrm rot="2700000">
              <a:off x="11532747" y="652744"/>
              <a:ext cx="286598" cy="154154"/>
            </a:xfrm>
            <a:custGeom>
              <a:avLst/>
              <a:gdLst>
                <a:gd name="connsiteX0" fmla="*/ 457200 w 1701800"/>
                <a:gd name="connsiteY0" fmla="*/ 134453 h 914400"/>
                <a:gd name="connsiteX1" fmla="*/ 134453 w 1701800"/>
                <a:gd name="connsiteY1" fmla="*/ 457200 h 914400"/>
                <a:gd name="connsiteX2" fmla="*/ 457200 w 1701800"/>
                <a:gd name="connsiteY2" fmla="*/ 779947 h 914400"/>
                <a:gd name="connsiteX3" fmla="*/ 779947 w 1701800"/>
                <a:gd name="connsiteY3" fmla="*/ 457200 h 914400"/>
                <a:gd name="connsiteX4" fmla="*/ 457200 w 1701800"/>
                <a:gd name="connsiteY4" fmla="*/ 134453 h 914400"/>
                <a:gd name="connsiteX5" fmla="*/ 457200 w 1701800"/>
                <a:gd name="connsiteY5" fmla="*/ 0 h 914400"/>
                <a:gd name="connsiteX6" fmla="*/ 878471 w 1701800"/>
                <a:gd name="connsiteY6" fmla="*/ 279237 h 914400"/>
                <a:gd name="connsiteX7" fmla="*/ 896385 w 1701800"/>
                <a:gd name="connsiteY7" fmla="*/ 336947 h 914400"/>
                <a:gd name="connsiteX8" fmla="*/ 1663302 w 1701800"/>
                <a:gd name="connsiteY8" fmla="*/ 336947 h 914400"/>
                <a:gd name="connsiteX9" fmla="*/ 1701800 w 1701800"/>
                <a:gd name="connsiteY9" fmla="*/ 375445 h 914400"/>
                <a:gd name="connsiteX10" fmla="*/ 1701800 w 1701800"/>
                <a:gd name="connsiteY10" fmla="*/ 529430 h 914400"/>
                <a:gd name="connsiteX11" fmla="*/ 1663302 w 1701800"/>
                <a:gd name="connsiteY11" fmla="*/ 567928 h 914400"/>
                <a:gd name="connsiteX12" fmla="*/ 899342 w 1701800"/>
                <a:gd name="connsiteY12" fmla="*/ 567928 h 914400"/>
                <a:gd name="connsiteX13" fmla="*/ 878471 w 1701800"/>
                <a:gd name="connsiteY13" fmla="*/ 635163 h 914400"/>
                <a:gd name="connsiteX14" fmla="*/ 457200 w 1701800"/>
                <a:gd name="connsiteY14" fmla="*/ 914400 h 914400"/>
                <a:gd name="connsiteX15" fmla="*/ 0 w 1701800"/>
                <a:gd name="connsiteY15" fmla="*/ 457200 h 914400"/>
                <a:gd name="connsiteX16" fmla="*/ 457200 w 17018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1800" h="914400">
                  <a:moveTo>
                    <a:pt x="457200" y="134453"/>
                  </a:moveTo>
                  <a:cubicBezTo>
                    <a:pt x="278952" y="134453"/>
                    <a:pt x="134453" y="278952"/>
                    <a:pt x="134453" y="457200"/>
                  </a:cubicBezTo>
                  <a:cubicBezTo>
                    <a:pt x="134453" y="635448"/>
                    <a:pt x="278952" y="779947"/>
                    <a:pt x="457200" y="779947"/>
                  </a:cubicBezTo>
                  <a:cubicBezTo>
                    <a:pt x="635448" y="779947"/>
                    <a:pt x="779947" y="635448"/>
                    <a:pt x="779947" y="457200"/>
                  </a:cubicBezTo>
                  <a:cubicBezTo>
                    <a:pt x="779947" y="278952"/>
                    <a:pt x="635448" y="134453"/>
                    <a:pt x="457200" y="134453"/>
                  </a:cubicBezTo>
                  <a:close/>
                  <a:moveTo>
                    <a:pt x="457200" y="0"/>
                  </a:moveTo>
                  <a:cubicBezTo>
                    <a:pt x="646579" y="0"/>
                    <a:pt x="809064" y="115141"/>
                    <a:pt x="878471" y="279237"/>
                  </a:cubicBezTo>
                  <a:lnTo>
                    <a:pt x="896385" y="336947"/>
                  </a:lnTo>
                  <a:lnTo>
                    <a:pt x="1663302" y="336947"/>
                  </a:lnTo>
                  <a:cubicBezTo>
                    <a:pt x="1684564" y="336947"/>
                    <a:pt x="1701800" y="354183"/>
                    <a:pt x="1701800" y="375445"/>
                  </a:cubicBezTo>
                  <a:lnTo>
                    <a:pt x="1701800" y="529430"/>
                  </a:lnTo>
                  <a:cubicBezTo>
                    <a:pt x="1701800" y="550692"/>
                    <a:pt x="1684564" y="567928"/>
                    <a:pt x="1663302" y="567928"/>
                  </a:cubicBezTo>
                  <a:lnTo>
                    <a:pt x="899342" y="567928"/>
                  </a:lnTo>
                  <a:lnTo>
                    <a:pt x="878471" y="635163"/>
                  </a:lnTo>
                  <a:cubicBezTo>
                    <a:pt x="809064" y="799259"/>
                    <a:pt x="646579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9592138" y="5292258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1118939" y="5292258"/>
            <a:ext cx="501560" cy="3458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2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70983" y="2807740"/>
            <a:ext cx="2653205" cy="2584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" y="342900"/>
            <a:ext cx="32385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i="1" dirty="0" smtClean="0">
                <a:solidFill>
                  <a:schemeClr val="tx1"/>
                </a:solidFill>
              </a:rPr>
              <a:t>○○ 도서관</a:t>
            </a:r>
            <a:endParaRPr lang="ko-KR" altLang="en-US" sz="2500" i="1" dirty="0">
              <a:solidFill>
                <a:schemeClr val="tx1"/>
              </a:solidFill>
            </a:endParaRPr>
          </a:p>
        </p:txBody>
      </p:sp>
      <p:sp>
        <p:nvSpPr>
          <p:cNvPr id="97" name="한쪽 모서리가 둥근 사각형 96"/>
          <p:cNvSpPr/>
          <p:nvPr/>
        </p:nvSpPr>
        <p:spPr>
          <a:xfrm flipH="1">
            <a:off x="228600" y="1143000"/>
            <a:ext cx="2940466" cy="824446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자료 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1" name="한쪽 모서리가 둥근 사각형 100"/>
          <p:cNvSpPr/>
          <p:nvPr/>
        </p:nvSpPr>
        <p:spPr>
          <a:xfrm>
            <a:off x="9021036" y="1143000"/>
            <a:ext cx="2940466" cy="824446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마이 페이지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169066" y="1143000"/>
            <a:ext cx="2924737" cy="82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도서관 소개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093803" y="1143000"/>
            <a:ext cx="2924737" cy="82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소통 창구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0983" y="2221460"/>
            <a:ext cx="2653205" cy="586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자료 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1446" y="3035231"/>
            <a:ext cx="2372280" cy="2096814"/>
            <a:chOff x="370983" y="3170840"/>
            <a:chExt cx="2653205" cy="2345120"/>
          </a:xfrm>
        </p:grpSpPr>
        <p:sp>
          <p:nvSpPr>
            <p:cNvPr id="110" name="직사각형 109"/>
            <p:cNvSpPr/>
            <p:nvPr/>
          </p:nvSpPr>
          <p:spPr>
            <a:xfrm>
              <a:off x="370983" y="3170840"/>
              <a:ext cx="2653205" cy="5862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도서 검색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대출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983" y="375712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신규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70983" y="434340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인기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0983" y="492968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추천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70983" y="5874883"/>
            <a:ext cx="5421549" cy="585530"/>
            <a:chOff x="638255" y="6032683"/>
            <a:chExt cx="5421549" cy="585530"/>
          </a:xfrm>
        </p:grpSpPr>
        <p:sp>
          <p:nvSpPr>
            <p:cNvPr id="115" name="TextBox 114"/>
            <p:cNvSpPr txBox="1"/>
            <p:nvPr/>
          </p:nvSpPr>
          <p:spPr>
            <a:xfrm>
              <a:off x="638255" y="6295048"/>
              <a:ext cx="54215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/>
                <a:t>Copy right 2022, </a:t>
              </a:r>
              <a:r>
                <a:rPr lang="ko-KR" altLang="en-US" sz="1500" dirty="0" smtClean="0"/>
                <a:t>사업자 명</a:t>
              </a:r>
              <a:r>
                <a:rPr lang="en-US" altLang="ko-KR" sz="1500" dirty="0" smtClean="0"/>
                <a:t>, </a:t>
              </a:r>
              <a:r>
                <a:rPr lang="ko-KR" altLang="en-US" sz="1500" dirty="0" smtClean="0"/>
                <a:t>○○ </a:t>
              </a:r>
              <a:r>
                <a:rPr lang="en-US" altLang="ko-KR" sz="1500" dirty="0" smtClean="0"/>
                <a:t>Library. All rights reserved.</a:t>
              </a:r>
              <a:endParaRPr lang="ko-KR" altLang="en-US" sz="15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8255" y="6032683"/>
              <a:ext cx="4424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개인정보처리방침</a:t>
              </a:r>
              <a:r>
                <a:rPr lang="ko-KR" altLang="en-US" sz="1200" b="1" dirty="0" smtClean="0"/>
                <a:t>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이용약관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도서관 연락처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찾아오시는 길</a:t>
              </a:r>
              <a:endParaRPr lang="ko-KR" altLang="en-US" sz="1200" b="1" dirty="0"/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9080262" y="5938006"/>
            <a:ext cx="27688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국립 중앙 도서관</a:t>
            </a:r>
            <a:r>
              <a:rPr lang="en-US" altLang="ko-KR" sz="1500" dirty="0" smtClean="0">
                <a:solidFill>
                  <a:schemeClr val="tx1"/>
                </a:solidFill>
              </a:rPr>
              <a:t>	</a:t>
            </a:r>
            <a:r>
              <a:rPr lang="ko-KR" altLang="en-US" sz="1500" dirty="0" smtClean="0">
                <a:solidFill>
                  <a:schemeClr val="tx1"/>
                </a:solidFill>
              </a:rPr>
              <a:t>　　  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17027"/>
              </p:ext>
            </p:extLst>
          </p:nvPr>
        </p:nvGraphicFramePr>
        <p:xfrm>
          <a:off x="3492499" y="222146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76995227"/>
                    </a:ext>
                  </a:extLst>
                </a:gridCol>
                <a:gridCol w="6131473">
                  <a:extLst>
                    <a:ext uri="{9D8B030D-6E8A-4147-A177-3AD203B41FA5}">
                      <a16:colId xmlns:a16="http://schemas.microsoft.com/office/drawing/2014/main" val="1505306953"/>
                    </a:ext>
                  </a:extLst>
                </a:gridCol>
                <a:gridCol w="1183727">
                  <a:extLst>
                    <a:ext uri="{9D8B030D-6E8A-4147-A177-3AD203B41FA5}">
                      <a16:colId xmlns:a16="http://schemas.microsoft.com/office/drawing/2014/main" val="705009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4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r>
                        <a:rPr lang="ko-KR" altLang="en-US" dirty="0" smtClean="0"/>
                        <a:t>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대출 가능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44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만화로 보는 홍길동전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대출 </a:t>
                      </a:r>
                      <a:r>
                        <a:rPr lang="ko-KR" altLang="en-US" dirty="0" smtClean="0"/>
                        <a:t>중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9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의적 홍길동의 비밀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 중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676529"/>
                  </a:ext>
                </a:extLst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>
          <a:xfrm>
            <a:off x="9592138" y="3827499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홍길동전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1118939" y="3827499"/>
            <a:ext cx="501560" cy="3458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444928" y="616179"/>
            <a:ext cx="952598" cy="345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로그아웃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93804" y="616179"/>
            <a:ext cx="1832778" cy="34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500" dirty="0" smtClean="0">
                <a:solidFill>
                  <a:schemeClr val="tx1"/>
                </a:solidFill>
              </a:rPr>
              <a:t>홍길동 님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915871" y="616179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1447576" y="616179"/>
            <a:ext cx="345846" cy="345846"/>
            <a:chOff x="11502994" y="557168"/>
            <a:chExt cx="346105" cy="346105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502994" y="557168"/>
              <a:ext cx="346105" cy="3461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 rot="2700000">
              <a:off x="11532747" y="652744"/>
              <a:ext cx="286598" cy="154154"/>
            </a:xfrm>
            <a:custGeom>
              <a:avLst/>
              <a:gdLst>
                <a:gd name="connsiteX0" fmla="*/ 457200 w 1701800"/>
                <a:gd name="connsiteY0" fmla="*/ 134453 h 914400"/>
                <a:gd name="connsiteX1" fmla="*/ 134453 w 1701800"/>
                <a:gd name="connsiteY1" fmla="*/ 457200 h 914400"/>
                <a:gd name="connsiteX2" fmla="*/ 457200 w 1701800"/>
                <a:gd name="connsiteY2" fmla="*/ 779947 h 914400"/>
                <a:gd name="connsiteX3" fmla="*/ 779947 w 1701800"/>
                <a:gd name="connsiteY3" fmla="*/ 457200 h 914400"/>
                <a:gd name="connsiteX4" fmla="*/ 457200 w 1701800"/>
                <a:gd name="connsiteY4" fmla="*/ 134453 h 914400"/>
                <a:gd name="connsiteX5" fmla="*/ 457200 w 1701800"/>
                <a:gd name="connsiteY5" fmla="*/ 0 h 914400"/>
                <a:gd name="connsiteX6" fmla="*/ 878471 w 1701800"/>
                <a:gd name="connsiteY6" fmla="*/ 279237 h 914400"/>
                <a:gd name="connsiteX7" fmla="*/ 896385 w 1701800"/>
                <a:gd name="connsiteY7" fmla="*/ 336947 h 914400"/>
                <a:gd name="connsiteX8" fmla="*/ 1663302 w 1701800"/>
                <a:gd name="connsiteY8" fmla="*/ 336947 h 914400"/>
                <a:gd name="connsiteX9" fmla="*/ 1701800 w 1701800"/>
                <a:gd name="connsiteY9" fmla="*/ 375445 h 914400"/>
                <a:gd name="connsiteX10" fmla="*/ 1701800 w 1701800"/>
                <a:gd name="connsiteY10" fmla="*/ 529430 h 914400"/>
                <a:gd name="connsiteX11" fmla="*/ 1663302 w 1701800"/>
                <a:gd name="connsiteY11" fmla="*/ 567928 h 914400"/>
                <a:gd name="connsiteX12" fmla="*/ 899342 w 1701800"/>
                <a:gd name="connsiteY12" fmla="*/ 567928 h 914400"/>
                <a:gd name="connsiteX13" fmla="*/ 878471 w 1701800"/>
                <a:gd name="connsiteY13" fmla="*/ 635163 h 914400"/>
                <a:gd name="connsiteX14" fmla="*/ 457200 w 1701800"/>
                <a:gd name="connsiteY14" fmla="*/ 914400 h 914400"/>
                <a:gd name="connsiteX15" fmla="*/ 0 w 1701800"/>
                <a:gd name="connsiteY15" fmla="*/ 457200 h 914400"/>
                <a:gd name="connsiteX16" fmla="*/ 457200 w 17018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1800" h="914400">
                  <a:moveTo>
                    <a:pt x="457200" y="134453"/>
                  </a:moveTo>
                  <a:cubicBezTo>
                    <a:pt x="278952" y="134453"/>
                    <a:pt x="134453" y="278952"/>
                    <a:pt x="134453" y="457200"/>
                  </a:cubicBezTo>
                  <a:cubicBezTo>
                    <a:pt x="134453" y="635448"/>
                    <a:pt x="278952" y="779947"/>
                    <a:pt x="457200" y="779947"/>
                  </a:cubicBezTo>
                  <a:cubicBezTo>
                    <a:pt x="635448" y="779947"/>
                    <a:pt x="779947" y="635448"/>
                    <a:pt x="779947" y="457200"/>
                  </a:cubicBezTo>
                  <a:cubicBezTo>
                    <a:pt x="779947" y="278952"/>
                    <a:pt x="635448" y="134453"/>
                    <a:pt x="457200" y="134453"/>
                  </a:cubicBezTo>
                  <a:close/>
                  <a:moveTo>
                    <a:pt x="457200" y="0"/>
                  </a:moveTo>
                  <a:cubicBezTo>
                    <a:pt x="646579" y="0"/>
                    <a:pt x="809064" y="115141"/>
                    <a:pt x="878471" y="279237"/>
                  </a:cubicBezTo>
                  <a:lnTo>
                    <a:pt x="896385" y="336947"/>
                  </a:lnTo>
                  <a:lnTo>
                    <a:pt x="1663302" y="336947"/>
                  </a:lnTo>
                  <a:cubicBezTo>
                    <a:pt x="1684564" y="336947"/>
                    <a:pt x="1701800" y="354183"/>
                    <a:pt x="1701800" y="375445"/>
                  </a:cubicBezTo>
                  <a:lnTo>
                    <a:pt x="1701800" y="529430"/>
                  </a:lnTo>
                  <a:cubicBezTo>
                    <a:pt x="1701800" y="550692"/>
                    <a:pt x="1684564" y="567928"/>
                    <a:pt x="1663302" y="567928"/>
                  </a:cubicBezTo>
                  <a:lnTo>
                    <a:pt x="899342" y="567928"/>
                  </a:lnTo>
                  <a:lnTo>
                    <a:pt x="878471" y="635163"/>
                  </a:lnTo>
                  <a:cubicBezTo>
                    <a:pt x="809064" y="799259"/>
                    <a:pt x="646579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875119" y="3822282"/>
            <a:ext cx="1383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&lt;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1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&gt; </a:t>
            </a:r>
            <a:r>
              <a:rPr lang="en-US" altLang="ko-KR" sz="1500" b="1" dirty="0" smtClean="0"/>
              <a:t>&gt;&gt;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0869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92499" y="2221460"/>
            <a:ext cx="8128000" cy="296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0983" y="2807740"/>
            <a:ext cx="2653205" cy="2584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" y="342900"/>
            <a:ext cx="32385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i="1" dirty="0" smtClean="0">
                <a:solidFill>
                  <a:schemeClr val="tx1"/>
                </a:solidFill>
              </a:rPr>
              <a:t>○○ 도서관</a:t>
            </a:r>
            <a:endParaRPr lang="ko-KR" altLang="en-US" sz="2500" i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444928" y="616179"/>
            <a:ext cx="952598" cy="345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로그아웃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93804" y="616179"/>
            <a:ext cx="1832778" cy="34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500" dirty="0" smtClean="0">
                <a:solidFill>
                  <a:schemeClr val="tx1"/>
                </a:solidFill>
              </a:rPr>
              <a:t>홍길동 님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915871" y="616179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7" name="한쪽 모서리가 둥근 사각형 96"/>
          <p:cNvSpPr/>
          <p:nvPr/>
        </p:nvSpPr>
        <p:spPr>
          <a:xfrm flipH="1">
            <a:off x="228600" y="1143000"/>
            <a:ext cx="2940466" cy="824446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자료 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1" name="한쪽 모서리가 둥근 사각형 100"/>
          <p:cNvSpPr/>
          <p:nvPr/>
        </p:nvSpPr>
        <p:spPr>
          <a:xfrm>
            <a:off x="9021036" y="1143000"/>
            <a:ext cx="2940466" cy="824446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마이 페이지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169066" y="1143000"/>
            <a:ext cx="2924737" cy="82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도서관 소개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093803" y="1143000"/>
            <a:ext cx="2924737" cy="82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소통 창구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0983" y="2221460"/>
            <a:ext cx="2653205" cy="586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자료 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1446" y="3035231"/>
            <a:ext cx="2372280" cy="2096814"/>
            <a:chOff x="370983" y="3170840"/>
            <a:chExt cx="2653205" cy="2345120"/>
          </a:xfrm>
        </p:grpSpPr>
        <p:sp>
          <p:nvSpPr>
            <p:cNvPr id="110" name="직사각형 109"/>
            <p:cNvSpPr/>
            <p:nvPr/>
          </p:nvSpPr>
          <p:spPr>
            <a:xfrm>
              <a:off x="370983" y="3170840"/>
              <a:ext cx="2653205" cy="5862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도서 검색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대출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983" y="375712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신규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70983" y="434340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인기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0983" y="492968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추천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70983" y="5874883"/>
            <a:ext cx="5421549" cy="585530"/>
            <a:chOff x="638255" y="6032683"/>
            <a:chExt cx="5421549" cy="585530"/>
          </a:xfrm>
        </p:grpSpPr>
        <p:sp>
          <p:nvSpPr>
            <p:cNvPr id="115" name="TextBox 114"/>
            <p:cNvSpPr txBox="1"/>
            <p:nvPr/>
          </p:nvSpPr>
          <p:spPr>
            <a:xfrm>
              <a:off x="638255" y="6295048"/>
              <a:ext cx="54215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/>
                <a:t>Copy right 2022, </a:t>
              </a:r>
              <a:r>
                <a:rPr lang="ko-KR" altLang="en-US" sz="1500" dirty="0" smtClean="0"/>
                <a:t>사업자 명</a:t>
              </a:r>
              <a:r>
                <a:rPr lang="en-US" altLang="ko-KR" sz="1500" dirty="0" smtClean="0"/>
                <a:t>, </a:t>
              </a:r>
              <a:r>
                <a:rPr lang="ko-KR" altLang="en-US" sz="1500" dirty="0" smtClean="0"/>
                <a:t>○○ </a:t>
              </a:r>
              <a:r>
                <a:rPr lang="en-US" altLang="ko-KR" sz="1500" dirty="0" smtClean="0"/>
                <a:t>Library. All rights reserved.</a:t>
              </a:r>
              <a:endParaRPr lang="ko-KR" altLang="en-US" sz="15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8255" y="6032683"/>
              <a:ext cx="4424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개인정보처리방침</a:t>
              </a:r>
              <a:r>
                <a:rPr lang="ko-KR" altLang="en-US" sz="1200" b="1" dirty="0" smtClean="0"/>
                <a:t>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이용약관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도서관 연락처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찾아오시는 길</a:t>
              </a:r>
              <a:endParaRPr lang="ko-KR" altLang="en-US" sz="1200" b="1" dirty="0"/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9080262" y="5938006"/>
            <a:ext cx="27688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국립 중앙 도서관</a:t>
            </a:r>
            <a:r>
              <a:rPr lang="en-US" altLang="ko-KR" sz="1500" dirty="0" smtClean="0">
                <a:solidFill>
                  <a:schemeClr val="tx1"/>
                </a:solidFill>
              </a:rPr>
              <a:t>	</a:t>
            </a:r>
            <a:r>
              <a:rPr lang="ko-KR" altLang="en-US" sz="1500" dirty="0" smtClean="0">
                <a:solidFill>
                  <a:schemeClr val="tx1"/>
                </a:solidFill>
              </a:rPr>
              <a:t>　　  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75119" y="5287041"/>
            <a:ext cx="1383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&lt;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1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&gt; </a:t>
            </a:r>
            <a:r>
              <a:rPr lang="en-US" altLang="ko-KR" sz="1500" b="1" dirty="0" smtClean="0"/>
              <a:t>&gt;&gt;</a:t>
            </a:r>
            <a:endParaRPr lang="ko-KR" altLang="en-US" sz="1500" b="1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11447576" y="616179"/>
            <a:ext cx="345846" cy="345846"/>
            <a:chOff x="11502994" y="557168"/>
            <a:chExt cx="346105" cy="346105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11502994" y="557168"/>
              <a:ext cx="346105" cy="3461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5" name="자유형 124"/>
            <p:cNvSpPr/>
            <p:nvPr/>
          </p:nvSpPr>
          <p:spPr>
            <a:xfrm rot="2700000">
              <a:off x="11532747" y="652744"/>
              <a:ext cx="286598" cy="154154"/>
            </a:xfrm>
            <a:custGeom>
              <a:avLst/>
              <a:gdLst>
                <a:gd name="connsiteX0" fmla="*/ 457200 w 1701800"/>
                <a:gd name="connsiteY0" fmla="*/ 134453 h 914400"/>
                <a:gd name="connsiteX1" fmla="*/ 134453 w 1701800"/>
                <a:gd name="connsiteY1" fmla="*/ 457200 h 914400"/>
                <a:gd name="connsiteX2" fmla="*/ 457200 w 1701800"/>
                <a:gd name="connsiteY2" fmla="*/ 779947 h 914400"/>
                <a:gd name="connsiteX3" fmla="*/ 779947 w 1701800"/>
                <a:gd name="connsiteY3" fmla="*/ 457200 h 914400"/>
                <a:gd name="connsiteX4" fmla="*/ 457200 w 1701800"/>
                <a:gd name="connsiteY4" fmla="*/ 134453 h 914400"/>
                <a:gd name="connsiteX5" fmla="*/ 457200 w 1701800"/>
                <a:gd name="connsiteY5" fmla="*/ 0 h 914400"/>
                <a:gd name="connsiteX6" fmla="*/ 878471 w 1701800"/>
                <a:gd name="connsiteY6" fmla="*/ 279237 h 914400"/>
                <a:gd name="connsiteX7" fmla="*/ 896385 w 1701800"/>
                <a:gd name="connsiteY7" fmla="*/ 336947 h 914400"/>
                <a:gd name="connsiteX8" fmla="*/ 1663302 w 1701800"/>
                <a:gd name="connsiteY8" fmla="*/ 336947 h 914400"/>
                <a:gd name="connsiteX9" fmla="*/ 1701800 w 1701800"/>
                <a:gd name="connsiteY9" fmla="*/ 375445 h 914400"/>
                <a:gd name="connsiteX10" fmla="*/ 1701800 w 1701800"/>
                <a:gd name="connsiteY10" fmla="*/ 529430 h 914400"/>
                <a:gd name="connsiteX11" fmla="*/ 1663302 w 1701800"/>
                <a:gd name="connsiteY11" fmla="*/ 567928 h 914400"/>
                <a:gd name="connsiteX12" fmla="*/ 899342 w 1701800"/>
                <a:gd name="connsiteY12" fmla="*/ 567928 h 914400"/>
                <a:gd name="connsiteX13" fmla="*/ 878471 w 1701800"/>
                <a:gd name="connsiteY13" fmla="*/ 635163 h 914400"/>
                <a:gd name="connsiteX14" fmla="*/ 457200 w 1701800"/>
                <a:gd name="connsiteY14" fmla="*/ 914400 h 914400"/>
                <a:gd name="connsiteX15" fmla="*/ 0 w 1701800"/>
                <a:gd name="connsiteY15" fmla="*/ 457200 h 914400"/>
                <a:gd name="connsiteX16" fmla="*/ 457200 w 17018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1800" h="914400">
                  <a:moveTo>
                    <a:pt x="457200" y="134453"/>
                  </a:moveTo>
                  <a:cubicBezTo>
                    <a:pt x="278952" y="134453"/>
                    <a:pt x="134453" y="278952"/>
                    <a:pt x="134453" y="457200"/>
                  </a:cubicBezTo>
                  <a:cubicBezTo>
                    <a:pt x="134453" y="635448"/>
                    <a:pt x="278952" y="779947"/>
                    <a:pt x="457200" y="779947"/>
                  </a:cubicBezTo>
                  <a:cubicBezTo>
                    <a:pt x="635448" y="779947"/>
                    <a:pt x="779947" y="635448"/>
                    <a:pt x="779947" y="457200"/>
                  </a:cubicBezTo>
                  <a:cubicBezTo>
                    <a:pt x="779947" y="278952"/>
                    <a:pt x="635448" y="134453"/>
                    <a:pt x="457200" y="134453"/>
                  </a:cubicBezTo>
                  <a:close/>
                  <a:moveTo>
                    <a:pt x="457200" y="0"/>
                  </a:moveTo>
                  <a:cubicBezTo>
                    <a:pt x="646579" y="0"/>
                    <a:pt x="809064" y="115141"/>
                    <a:pt x="878471" y="279237"/>
                  </a:cubicBezTo>
                  <a:lnTo>
                    <a:pt x="896385" y="336947"/>
                  </a:lnTo>
                  <a:lnTo>
                    <a:pt x="1663302" y="336947"/>
                  </a:lnTo>
                  <a:cubicBezTo>
                    <a:pt x="1684564" y="336947"/>
                    <a:pt x="1701800" y="354183"/>
                    <a:pt x="1701800" y="375445"/>
                  </a:cubicBezTo>
                  <a:lnTo>
                    <a:pt x="1701800" y="529430"/>
                  </a:lnTo>
                  <a:cubicBezTo>
                    <a:pt x="1701800" y="550692"/>
                    <a:pt x="1684564" y="567928"/>
                    <a:pt x="1663302" y="567928"/>
                  </a:cubicBezTo>
                  <a:lnTo>
                    <a:pt x="899342" y="567928"/>
                  </a:lnTo>
                  <a:lnTo>
                    <a:pt x="878471" y="635163"/>
                  </a:lnTo>
                  <a:cubicBezTo>
                    <a:pt x="809064" y="799259"/>
                    <a:pt x="646579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9592138" y="5292258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홍길동전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1118939" y="5292258"/>
            <a:ext cx="501560" cy="3458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32819"/>
              </p:ext>
            </p:extLst>
          </p:nvPr>
        </p:nvGraphicFramePr>
        <p:xfrm>
          <a:off x="3644899" y="2373860"/>
          <a:ext cx="76553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5679">
                  <a:extLst>
                    <a:ext uri="{9D8B030D-6E8A-4147-A177-3AD203B41FA5}">
                      <a16:colId xmlns:a16="http://schemas.microsoft.com/office/drawing/2014/main" val="3976995227"/>
                    </a:ext>
                  </a:extLst>
                </a:gridCol>
                <a:gridCol w="1682866">
                  <a:extLst>
                    <a:ext uri="{9D8B030D-6E8A-4147-A177-3AD203B41FA5}">
                      <a16:colId xmlns:a16="http://schemas.microsoft.com/office/drawing/2014/main" val="1756079637"/>
                    </a:ext>
                  </a:extLst>
                </a:gridCol>
                <a:gridCol w="1281948">
                  <a:extLst>
                    <a:ext uri="{9D8B030D-6E8A-4147-A177-3AD203B41FA5}">
                      <a16:colId xmlns:a16="http://schemas.microsoft.com/office/drawing/2014/main" val="3541534252"/>
                    </a:ext>
                  </a:extLst>
                </a:gridCol>
                <a:gridCol w="1114898">
                  <a:extLst>
                    <a:ext uri="{9D8B030D-6E8A-4147-A177-3AD203B41FA5}">
                      <a16:colId xmlns:a16="http://schemas.microsoft.com/office/drawing/2014/main" val="705009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대출기간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4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홍길동전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홍씨 출판사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441227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10220652" y="2788209"/>
            <a:ext cx="1044248" cy="29098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대출하기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18540" y="2800120"/>
            <a:ext cx="1026090" cy="267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r>
              <a:rPr lang="ko-KR" altLang="en-US" sz="1500" dirty="0" smtClean="0">
                <a:solidFill>
                  <a:schemeClr val="tx1"/>
                </a:solidFill>
              </a:rPr>
              <a:t>일     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44898" y="4223104"/>
            <a:ext cx="7655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15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 책을 대출하려면 대출하기 버튼을 눌러주세요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45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92499" y="2221460"/>
            <a:ext cx="8128000" cy="296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0983" y="2807740"/>
            <a:ext cx="2653205" cy="2584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" y="342900"/>
            <a:ext cx="32385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i="1" dirty="0" smtClean="0">
                <a:solidFill>
                  <a:schemeClr val="tx1"/>
                </a:solidFill>
              </a:rPr>
              <a:t>○○ 도서관</a:t>
            </a:r>
            <a:endParaRPr lang="ko-KR" altLang="en-US" sz="2500" i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444928" y="616179"/>
            <a:ext cx="952598" cy="345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로그아웃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93804" y="616179"/>
            <a:ext cx="1832778" cy="34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500" dirty="0" smtClean="0">
                <a:solidFill>
                  <a:schemeClr val="tx1"/>
                </a:solidFill>
              </a:rPr>
              <a:t>홍길동 님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915871" y="616179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7" name="한쪽 모서리가 둥근 사각형 96"/>
          <p:cNvSpPr/>
          <p:nvPr/>
        </p:nvSpPr>
        <p:spPr>
          <a:xfrm flipH="1">
            <a:off x="228600" y="1143000"/>
            <a:ext cx="2940466" cy="824446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자료 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1" name="한쪽 모서리가 둥근 사각형 100"/>
          <p:cNvSpPr/>
          <p:nvPr/>
        </p:nvSpPr>
        <p:spPr>
          <a:xfrm>
            <a:off x="9021036" y="1143000"/>
            <a:ext cx="2940466" cy="824446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마이 페이지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169066" y="1143000"/>
            <a:ext cx="2924737" cy="82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도서관 소개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093803" y="1143000"/>
            <a:ext cx="2924737" cy="82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소통 창구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0983" y="2221460"/>
            <a:ext cx="2653205" cy="586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자료 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1446" y="3035231"/>
            <a:ext cx="2372280" cy="2096814"/>
            <a:chOff x="370983" y="3170840"/>
            <a:chExt cx="2653205" cy="2345120"/>
          </a:xfrm>
        </p:grpSpPr>
        <p:sp>
          <p:nvSpPr>
            <p:cNvPr id="110" name="직사각형 109"/>
            <p:cNvSpPr/>
            <p:nvPr/>
          </p:nvSpPr>
          <p:spPr>
            <a:xfrm>
              <a:off x="370983" y="3170840"/>
              <a:ext cx="2653205" cy="5862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도서 검색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대출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983" y="375712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신규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70983" y="434340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인기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0983" y="492968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추천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70983" y="5874883"/>
            <a:ext cx="5421549" cy="585530"/>
            <a:chOff x="638255" y="6032683"/>
            <a:chExt cx="5421549" cy="585530"/>
          </a:xfrm>
        </p:grpSpPr>
        <p:sp>
          <p:nvSpPr>
            <p:cNvPr id="115" name="TextBox 114"/>
            <p:cNvSpPr txBox="1"/>
            <p:nvPr/>
          </p:nvSpPr>
          <p:spPr>
            <a:xfrm>
              <a:off x="638255" y="6295048"/>
              <a:ext cx="54215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/>
                <a:t>Copy right 2022, </a:t>
              </a:r>
              <a:r>
                <a:rPr lang="ko-KR" altLang="en-US" sz="1500" dirty="0" smtClean="0"/>
                <a:t>사업자 명</a:t>
              </a:r>
              <a:r>
                <a:rPr lang="en-US" altLang="ko-KR" sz="1500" dirty="0" smtClean="0"/>
                <a:t>, </a:t>
              </a:r>
              <a:r>
                <a:rPr lang="ko-KR" altLang="en-US" sz="1500" dirty="0" smtClean="0"/>
                <a:t>○○ </a:t>
              </a:r>
              <a:r>
                <a:rPr lang="en-US" altLang="ko-KR" sz="1500" dirty="0" smtClean="0"/>
                <a:t>Library. All rights reserved.</a:t>
              </a:r>
              <a:endParaRPr lang="ko-KR" altLang="en-US" sz="15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8255" y="6032683"/>
              <a:ext cx="4424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개인정보처리방침</a:t>
              </a:r>
              <a:r>
                <a:rPr lang="ko-KR" altLang="en-US" sz="1200" b="1" dirty="0" smtClean="0"/>
                <a:t>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이용약관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도서관 연락처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찾아오시는 길</a:t>
              </a:r>
              <a:endParaRPr lang="ko-KR" altLang="en-US" sz="1200" b="1" dirty="0"/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9080262" y="5938006"/>
            <a:ext cx="27688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국립 중앙 도서관</a:t>
            </a:r>
            <a:r>
              <a:rPr lang="en-US" altLang="ko-KR" sz="1500" dirty="0" smtClean="0">
                <a:solidFill>
                  <a:schemeClr val="tx1"/>
                </a:solidFill>
              </a:rPr>
              <a:t>	</a:t>
            </a:r>
            <a:r>
              <a:rPr lang="ko-KR" altLang="en-US" sz="1500" dirty="0" smtClean="0">
                <a:solidFill>
                  <a:schemeClr val="tx1"/>
                </a:solidFill>
              </a:rPr>
              <a:t>　　  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75119" y="5287041"/>
            <a:ext cx="1383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&lt;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1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&gt; </a:t>
            </a:r>
            <a:r>
              <a:rPr lang="en-US" altLang="ko-KR" sz="1500" b="1" dirty="0" smtClean="0"/>
              <a:t>&gt;&gt;</a:t>
            </a:r>
            <a:endParaRPr lang="ko-KR" altLang="en-US" sz="1500" b="1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11447576" y="616179"/>
            <a:ext cx="345846" cy="345846"/>
            <a:chOff x="11502994" y="557168"/>
            <a:chExt cx="346105" cy="346105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11502994" y="557168"/>
              <a:ext cx="346105" cy="3461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5" name="자유형 124"/>
            <p:cNvSpPr/>
            <p:nvPr/>
          </p:nvSpPr>
          <p:spPr>
            <a:xfrm rot="2700000">
              <a:off x="11532747" y="652744"/>
              <a:ext cx="286598" cy="154154"/>
            </a:xfrm>
            <a:custGeom>
              <a:avLst/>
              <a:gdLst>
                <a:gd name="connsiteX0" fmla="*/ 457200 w 1701800"/>
                <a:gd name="connsiteY0" fmla="*/ 134453 h 914400"/>
                <a:gd name="connsiteX1" fmla="*/ 134453 w 1701800"/>
                <a:gd name="connsiteY1" fmla="*/ 457200 h 914400"/>
                <a:gd name="connsiteX2" fmla="*/ 457200 w 1701800"/>
                <a:gd name="connsiteY2" fmla="*/ 779947 h 914400"/>
                <a:gd name="connsiteX3" fmla="*/ 779947 w 1701800"/>
                <a:gd name="connsiteY3" fmla="*/ 457200 h 914400"/>
                <a:gd name="connsiteX4" fmla="*/ 457200 w 1701800"/>
                <a:gd name="connsiteY4" fmla="*/ 134453 h 914400"/>
                <a:gd name="connsiteX5" fmla="*/ 457200 w 1701800"/>
                <a:gd name="connsiteY5" fmla="*/ 0 h 914400"/>
                <a:gd name="connsiteX6" fmla="*/ 878471 w 1701800"/>
                <a:gd name="connsiteY6" fmla="*/ 279237 h 914400"/>
                <a:gd name="connsiteX7" fmla="*/ 896385 w 1701800"/>
                <a:gd name="connsiteY7" fmla="*/ 336947 h 914400"/>
                <a:gd name="connsiteX8" fmla="*/ 1663302 w 1701800"/>
                <a:gd name="connsiteY8" fmla="*/ 336947 h 914400"/>
                <a:gd name="connsiteX9" fmla="*/ 1701800 w 1701800"/>
                <a:gd name="connsiteY9" fmla="*/ 375445 h 914400"/>
                <a:gd name="connsiteX10" fmla="*/ 1701800 w 1701800"/>
                <a:gd name="connsiteY10" fmla="*/ 529430 h 914400"/>
                <a:gd name="connsiteX11" fmla="*/ 1663302 w 1701800"/>
                <a:gd name="connsiteY11" fmla="*/ 567928 h 914400"/>
                <a:gd name="connsiteX12" fmla="*/ 899342 w 1701800"/>
                <a:gd name="connsiteY12" fmla="*/ 567928 h 914400"/>
                <a:gd name="connsiteX13" fmla="*/ 878471 w 1701800"/>
                <a:gd name="connsiteY13" fmla="*/ 635163 h 914400"/>
                <a:gd name="connsiteX14" fmla="*/ 457200 w 1701800"/>
                <a:gd name="connsiteY14" fmla="*/ 914400 h 914400"/>
                <a:gd name="connsiteX15" fmla="*/ 0 w 1701800"/>
                <a:gd name="connsiteY15" fmla="*/ 457200 h 914400"/>
                <a:gd name="connsiteX16" fmla="*/ 457200 w 17018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1800" h="914400">
                  <a:moveTo>
                    <a:pt x="457200" y="134453"/>
                  </a:moveTo>
                  <a:cubicBezTo>
                    <a:pt x="278952" y="134453"/>
                    <a:pt x="134453" y="278952"/>
                    <a:pt x="134453" y="457200"/>
                  </a:cubicBezTo>
                  <a:cubicBezTo>
                    <a:pt x="134453" y="635448"/>
                    <a:pt x="278952" y="779947"/>
                    <a:pt x="457200" y="779947"/>
                  </a:cubicBezTo>
                  <a:cubicBezTo>
                    <a:pt x="635448" y="779947"/>
                    <a:pt x="779947" y="635448"/>
                    <a:pt x="779947" y="457200"/>
                  </a:cubicBezTo>
                  <a:cubicBezTo>
                    <a:pt x="779947" y="278952"/>
                    <a:pt x="635448" y="134453"/>
                    <a:pt x="457200" y="134453"/>
                  </a:cubicBezTo>
                  <a:close/>
                  <a:moveTo>
                    <a:pt x="457200" y="0"/>
                  </a:moveTo>
                  <a:cubicBezTo>
                    <a:pt x="646579" y="0"/>
                    <a:pt x="809064" y="115141"/>
                    <a:pt x="878471" y="279237"/>
                  </a:cubicBezTo>
                  <a:lnTo>
                    <a:pt x="896385" y="336947"/>
                  </a:lnTo>
                  <a:lnTo>
                    <a:pt x="1663302" y="336947"/>
                  </a:lnTo>
                  <a:cubicBezTo>
                    <a:pt x="1684564" y="336947"/>
                    <a:pt x="1701800" y="354183"/>
                    <a:pt x="1701800" y="375445"/>
                  </a:cubicBezTo>
                  <a:lnTo>
                    <a:pt x="1701800" y="529430"/>
                  </a:lnTo>
                  <a:cubicBezTo>
                    <a:pt x="1701800" y="550692"/>
                    <a:pt x="1684564" y="567928"/>
                    <a:pt x="1663302" y="567928"/>
                  </a:cubicBezTo>
                  <a:lnTo>
                    <a:pt x="899342" y="567928"/>
                  </a:lnTo>
                  <a:lnTo>
                    <a:pt x="878471" y="635163"/>
                  </a:lnTo>
                  <a:cubicBezTo>
                    <a:pt x="809064" y="799259"/>
                    <a:pt x="646579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9592138" y="5292258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홍길동전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1118939" y="5292258"/>
            <a:ext cx="501560" cy="3458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26707"/>
              </p:ext>
            </p:extLst>
          </p:nvPr>
        </p:nvGraphicFramePr>
        <p:xfrm>
          <a:off x="3644899" y="2373860"/>
          <a:ext cx="76553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163">
                  <a:extLst>
                    <a:ext uri="{9D8B030D-6E8A-4147-A177-3AD203B41FA5}">
                      <a16:colId xmlns:a16="http://schemas.microsoft.com/office/drawing/2014/main" val="3976995227"/>
                    </a:ext>
                  </a:extLst>
                </a:gridCol>
                <a:gridCol w="2306516">
                  <a:extLst>
                    <a:ext uri="{9D8B030D-6E8A-4147-A177-3AD203B41FA5}">
                      <a16:colId xmlns:a16="http://schemas.microsoft.com/office/drawing/2014/main" val="1505306953"/>
                    </a:ext>
                  </a:extLst>
                </a:gridCol>
                <a:gridCol w="1682866">
                  <a:extLst>
                    <a:ext uri="{9D8B030D-6E8A-4147-A177-3AD203B41FA5}">
                      <a16:colId xmlns:a16="http://schemas.microsoft.com/office/drawing/2014/main" val="1756079637"/>
                    </a:ext>
                  </a:extLst>
                </a:gridCol>
                <a:gridCol w="1281948">
                  <a:extLst>
                    <a:ext uri="{9D8B030D-6E8A-4147-A177-3AD203B41FA5}">
                      <a16:colId xmlns:a16="http://schemas.microsoft.com/office/drawing/2014/main" val="3541534252"/>
                    </a:ext>
                  </a:extLst>
                </a:gridCol>
                <a:gridCol w="1114898">
                  <a:extLst>
                    <a:ext uri="{9D8B030D-6E8A-4147-A177-3AD203B41FA5}">
                      <a16:colId xmlns:a16="http://schemas.microsoft.com/office/drawing/2014/main" val="705009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 번호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대출기간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4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홍길동전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홍씨 출판사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441227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10220652" y="2788209"/>
            <a:ext cx="1044248" cy="29098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대출 대기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18540" y="2800120"/>
            <a:ext cx="1026090" cy="267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7</a:t>
            </a:r>
            <a:r>
              <a:rPr lang="ko-KR" altLang="en-US" sz="1500" dirty="0" smtClean="0">
                <a:solidFill>
                  <a:schemeClr val="tx1"/>
                </a:solidFill>
              </a:rPr>
              <a:t>일     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4898" y="4223104"/>
            <a:ext cx="7655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홍길동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님이 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홍길동전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‘7</a:t>
            </a:r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일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동안 대출합니다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ctr"/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책 앞면에 부착된 바코드를 스캔하거나 도서 번호를</a:t>
            </a:r>
            <a:r>
              <a:rPr lang="en-US" altLang="ko-KR" sz="15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직접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입력해주세요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ctr"/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책을 그냥 가져갈 경우 입구에 있는 경보 장치에 적발될 수 있습니다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36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92499" y="2221460"/>
            <a:ext cx="8128000" cy="296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0983" y="2807740"/>
            <a:ext cx="2653205" cy="2584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" y="342900"/>
            <a:ext cx="32385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i="1" dirty="0" smtClean="0">
                <a:solidFill>
                  <a:schemeClr val="tx1"/>
                </a:solidFill>
              </a:rPr>
              <a:t>○○ 도서관</a:t>
            </a:r>
            <a:endParaRPr lang="ko-KR" altLang="en-US" sz="2500" i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444928" y="616179"/>
            <a:ext cx="952598" cy="345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로그아웃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93804" y="616179"/>
            <a:ext cx="1832778" cy="345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500" dirty="0" smtClean="0">
                <a:solidFill>
                  <a:schemeClr val="tx1"/>
                </a:solidFill>
              </a:rPr>
              <a:t>홍길동 님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915871" y="616179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7" name="한쪽 모서리가 둥근 사각형 96"/>
          <p:cNvSpPr/>
          <p:nvPr/>
        </p:nvSpPr>
        <p:spPr>
          <a:xfrm flipH="1">
            <a:off x="228600" y="1143000"/>
            <a:ext cx="2940466" cy="824446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자료 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1" name="한쪽 모서리가 둥근 사각형 100"/>
          <p:cNvSpPr/>
          <p:nvPr/>
        </p:nvSpPr>
        <p:spPr>
          <a:xfrm>
            <a:off x="9021036" y="1143000"/>
            <a:ext cx="2940466" cy="824446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마이 페이지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169066" y="1143000"/>
            <a:ext cx="2924737" cy="82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도서관 소개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093803" y="1143000"/>
            <a:ext cx="2924737" cy="82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소통 창구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0983" y="2221460"/>
            <a:ext cx="2653205" cy="586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자료 검색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1446" y="3035231"/>
            <a:ext cx="2372280" cy="2096814"/>
            <a:chOff x="370983" y="3170840"/>
            <a:chExt cx="2653205" cy="2345120"/>
          </a:xfrm>
        </p:grpSpPr>
        <p:sp>
          <p:nvSpPr>
            <p:cNvPr id="110" name="직사각형 109"/>
            <p:cNvSpPr/>
            <p:nvPr/>
          </p:nvSpPr>
          <p:spPr>
            <a:xfrm>
              <a:off x="370983" y="3170840"/>
              <a:ext cx="2653205" cy="5862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도서 검색</a:t>
              </a:r>
              <a:r>
                <a:rPr lang="en-US" altLang="ko-KR" sz="1500" dirty="0">
                  <a:solidFill>
                    <a:schemeClr val="tx1"/>
                  </a:solidFill>
                </a:rPr>
                <a:t>/</a:t>
              </a:r>
              <a:r>
                <a:rPr lang="ko-KR" altLang="en-US" sz="1500" dirty="0">
                  <a:solidFill>
                    <a:schemeClr val="tx1"/>
                  </a:solidFill>
                </a:rPr>
                <a:t>대출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0983" y="375712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신규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70983" y="434340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인기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0983" y="4929680"/>
              <a:ext cx="2653205" cy="58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500" smtClean="0">
                  <a:solidFill>
                    <a:schemeClr val="tx1"/>
                  </a:solidFill>
                </a:rPr>
                <a:t>추천 도서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70983" y="5874883"/>
            <a:ext cx="5421549" cy="585530"/>
            <a:chOff x="638255" y="6032683"/>
            <a:chExt cx="5421549" cy="585530"/>
          </a:xfrm>
        </p:grpSpPr>
        <p:sp>
          <p:nvSpPr>
            <p:cNvPr id="115" name="TextBox 114"/>
            <p:cNvSpPr txBox="1"/>
            <p:nvPr/>
          </p:nvSpPr>
          <p:spPr>
            <a:xfrm>
              <a:off x="638255" y="6295048"/>
              <a:ext cx="54215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/>
                <a:t>Copy right 2022, </a:t>
              </a:r>
              <a:r>
                <a:rPr lang="ko-KR" altLang="en-US" sz="1500" dirty="0" smtClean="0"/>
                <a:t>사업자 명</a:t>
              </a:r>
              <a:r>
                <a:rPr lang="en-US" altLang="ko-KR" sz="1500" dirty="0" smtClean="0"/>
                <a:t>, </a:t>
              </a:r>
              <a:r>
                <a:rPr lang="ko-KR" altLang="en-US" sz="1500" dirty="0" smtClean="0"/>
                <a:t>○○ </a:t>
              </a:r>
              <a:r>
                <a:rPr lang="en-US" altLang="ko-KR" sz="1500" dirty="0" smtClean="0"/>
                <a:t>Library. All rights reserved.</a:t>
              </a:r>
              <a:endParaRPr lang="ko-KR" altLang="en-US" sz="15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8255" y="6032683"/>
              <a:ext cx="4424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개인정보처리방침</a:t>
              </a:r>
              <a:r>
                <a:rPr lang="ko-KR" altLang="en-US" sz="1200" b="1" dirty="0" smtClean="0"/>
                <a:t>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이용약관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도서관 연락처 </a:t>
              </a:r>
              <a:r>
                <a:rPr lang="en-US" altLang="ko-KR" sz="1200" dirty="0" smtClean="0"/>
                <a:t>|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찾아오시는 길</a:t>
              </a:r>
              <a:endParaRPr lang="ko-KR" altLang="en-US" sz="1200" b="1" dirty="0"/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9080262" y="5938006"/>
            <a:ext cx="276883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국립 중앙 도서관</a:t>
            </a:r>
            <a:r>
              <a:rPr lang="en-US" altLang="ko-KR" sz="1500" dirty="0" smtClean="0">
                <a:solidFill>
                  <a:schemeClr val="tx1"/>
                </a:solidFill>
              </a:rPr>
              <a:t>	</a:t>
            </a:r>
            <a:r>
              <a:rPr lang="ko-KR" altLang="en-US" sz="1500" dirty="0" smtClean="0">
                <a:solidFill>
                  <a:schemeClr val="tx1"/>
                </a:solidFill>
              </a:rPr>
              <a:t>　　  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75119" y="5287041"/>
            <a:ext cx="1383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&lt;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1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&gt; </a:t>
            </a:r>
            <a:r>
              <a:rPr lang="en-US" altLang="ko-KR" sz="1500" b="1" dirty="0" smtClean="0"/>
              <a:t>&gt;&gt;</a:t>
            </a:r>
            <a:endParaRPr lang="ko-KR" altLang="en-US" sz="1500" b="1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11447576" y="616179"/>
            <a:ext cx="345846" cy="345846"/>
            <a:chOff x="11502994" y="557168"/>
            <a:chExt cx="346105" cy="346105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11502994" y="557168"/>
              <a:ext cx="346105" cy="34610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5" name="자유형 124"/>
            <p:cNvSpPr/>
            <p:nvPr/>
          </p:nvSpPr>
          <p:spPr>
            <a:xfrm rot="2700000">
              <a:off x="11532747" y="652744"/>
              <a:ext cx="286598" cy="154154"/>
            </a:xfrm>
            <a:custGeom>
              <a:avLst/>
              <a:gdLst>
                <a:gd name="connsiteX0" fmla="*/ 457200 w 1701800"/>
                <a:gd name="connsiteY0" fmla="*/ 134453 h 914400"/>
                <a:gd name="connsiteX1" fmla="*/ 134453 w 1701800"/>
                <a:gd name="connsiteY1" fmla="*/ 457200 h 914400"/>
                <a:gd name="connsiteX2" fmla="*/ 457200 w 1701800"/>
                <a:gd name="connsiteY2" fmla="*/ 779947 h 914400"/>
                <a:gd name="connsiteX3" fmla="*/ 779947 w 1701800"/>
                <a:gd name="connsiteY3" fmla="*/ 457200 h 914400"/>
                <a:gd name="connsiteX4" fmla="*/ 457200 w 1701800"/>
                <a:gd name="connsiteY4" fmla="*/ 134453 h 914400"/>
                <a:gd name="connsiteX5" fmla="*/ 457200 w 1701800"/>
                <a:gd name="connsiteY5" fmla="*/ 0 h 914400"/>
                <a:gd name="connsiteX6" fmla="*/ 878471 w 1701800"/>
                <a:gd name="connsiteY6" fmla="*/ 279237 h 914400"/>
                <a:gd name="connsiteX7" fmla="*/ 896385 w 1701800"/>
                <a:gd name="connsiteY7" fmla="*/ 336947 h 914400"/>
                <a:gd name="connsiteX8" fmla="*/ 1663302 w 1701800"/>
                <a:gd name="connsiteY8" fmla="*/ 336947 h 914400"/>
                <a:gd name="connsiteX9" fmla="*/ 1701800 w 1701800"/>
                <a:gd name="connsiteY9" fmla="*/ 375445 h 914400"/>
                <a:gd name="connsiteX10" fmla="*/ 1701800 w 1701800"/>
                <a:gd name="connsiteY10" fmla="*/ 529430 h 914400"/>
                <a:gd name="connsiteX11" fmla="*/ 1663302 w 1701800"/>
                <a:gd name="connsiteY11" fmla="*/ 567928 h 914400"/>
                <a:gd name="connsiteX12" fmla="*/ 899342 w 1701800"/>
                <a:gd name="connsiteY12" fmla="*/ 567928 h 914400"/>
                <a:gd name="connsiteX13" fmla="*/ 878471 w 1701800"/>
                <a:gd name="connsiteY13" fmla="*/ 635163 h 914400"/>
                <a:gd name="connsiteX14" fmla="*/ 457200 w 1701800"/>
                <a:gd name="connsiteY14" fmla="*/ 914400 h 914400"/>
                <a:gd name="connsiteX15" fmla="*/ 0 w 1701800"/>
                <a:gd name="connsiteY15" fmla="*/ 457200 h 914400"/>
                <a:gd name="connsiteX16" fmla="*/ 457200 w 1701800"/>
                <a:gd name="connsiteY16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1800" h="914400">
                  <a:moveTo>
                    <a:pt x="457200" y="134453"/>
                  </a:moveTo>
                  <a:cubicBezTo>
                    <a:pt x="278952" y="134453"/>
                    <a:pt x="134453" y="278952"/>
                    <a:pt x="134453" y="457200"/>
                  </a:cubicBezTo>
                  <a:cubicBezTo>
                    <a:pt x="134453" y="635448"/>
                    <a:pt x="278952" y="779947"/>
                    <a:pt x="457200" y="779947"/>
                  </a:cubicBezTo>
                  <a:cubicBezTo>
                    <a:pt x="635448" y="779947"/>
                    <a:pt x="779947" y="635448"/>
                    <a:pt x="779947" y="457200"/>
                  </a:cubicBezTo>
                  <a:cubicBezTo>
                    <a:pt x="779947" y="278952"/>
                    <a:pt x="635448" y="134453"/>
                    <a:pt x="457200" y="134453"/>
                  </a:cubicBezTo>
                  <a:close/>
                  <a:moveTo>
                    <a:pt x="457200" y="0"/>
                  </a:moveTo>
                  <a:cubicBezTo>
                    <a:pt x="646579" y="0"/>
                    <a:pt x="809064" y="115141"/>
                    <a:pt x="878471" y="279237"/>
                  </a:cubicBezTo>
                  <a:lnTo>
                    <a:pt x="896385" y="336947"/>
                  </a:lnTo>
                  <a:lnTo>
                    <a:pt x="1663302" y="336947"/>
                  </a:lnTo>
                  <a:cubicBezTo>
                    <a:pt x="1684564" y="336947"/>
                    <a:pt x="1701800" y="354183"/>
                    <a:pt x="1701800" y="375445"/>
                  </a:cubicBezTo>
                  <a:lnTo>
                    <a:pt x="1701800" y="529430"/>
                  </a:lnTo>
                  <a:cubicBezTo>
                    <a:pt x="1701800" y="550692"/>
                    <a:pt x="1684564" y="567928"/>
                    <a:pt x="1663302" y="567928"/>
                  </a:cubicBezTo>
                  <a:lnTo>
                    <a:pt x="899342" y="567928"/>
                  </a:lnTo>
                  <a:lnTo>
                    <a:pt x="878471" y="635163"/>
                  </a:lnTo>
                  <a:cubicBezTo>
                    <a:pt x="809064" y="799259"/>
                    <a:pt x="646579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9592138" y="5292258"/>
            <a:ext cx="1384419" cy="34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홍길동전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1118939" y="5292258"/>
            <a:ext cx="501560" cy="3458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44898" y="4223104"/>
            <a:ext cx="7655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대출이 완료되었습니다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en-US" altLang="ko-KR" sz="15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반납 일자는 </a:t>
            </a:r>
            <a:r>
              <a:rPr lang="en-US" altLang="ko-KR" sz="15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2022</a:t>
            </a:r>
            <a:r>
              <a:rPr lang="ko-KR" altLang="en-US" sz="15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년 </a:t>
            </a:r>
            <a:r>
              <a:rPr lang="en-US" altLang="ko-KR" sz="15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r>
            <a:r>
              <a:rPr lang="ko-KR" altLang="en-US" sz="15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월 </a:t>
            </a:r>
            <a:r>
              <a:rPr lang="en-US" altLang="ko-KR" sz="15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r>
            <a:r>
              <a:rPr lang="ko-KR" altLang="en-US" sz="15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일</a:t>
            </a:r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입니다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ctr"/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반납 일자를 넘길 경우 연체료가 부과될 수 있으니 주의해주세요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ctr"/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이용이 끝나셨다면 반드시 로그아웃을 눌러주세요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감사합니다</a:t>
            </a:r>
            <a:r>
              <a:rPr lang="en-US" altLang="ko-KR" sz="15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sz="15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44387"/>
              </p:ext>
            </p:extLst>
          </p:nvPr>
        </p:nvGraphicFramePr>
        <p:xfrm>
          <a:off x="3644898" y="2376488"/>
          <a:ext cx="76553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163">
                  <a:extLst>
                    <a:ext uri="{9D8B030D-6E8A-4147-A177-3AD203B41FA5}">
                      <a16:colId xmlns:a16="http://schemas.microsoft.com/office/drawing/2014/main" val="527812822"/>
                    </a:ext>
                  </a:extLst>
                </a:gridCol>
                <a:gridCol w="2306546">
                  <a:extLst>
                    <a:ext uri="{9D8B030D-6E8A-4147-A177-3AD203B41FA5}">
                      <a16:colId xmlns:a16="http://schemas.microsoft.com/office/drawing/2014/main" val="779217324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134139113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705869150"/>
                    </a:ext>
                  </a:extLst>
                </a:gridCol>
                <a:gridCol w="1105255">
                  <a:extLst>
                    <a:ext uri="{9D8B030D-6E8A-4147-A177-3AD203B41FA5}">
                      <a16:colId xmlns:a16="http://schemas.microsoft.com/office/drawing/2014/main" val="1883143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 번호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 일자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 일자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62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00000000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홍길동전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2022.07.04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2022.07.11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75427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10220652" y="2788209"/>
            <a:ext cx="1044248" cy="29098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대출중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8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15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467</Words>
  <Application>Microsoft Office PowerPoint</Application>
  <PresentationFormat>와이드스크린</PresentationFormat>
  <Paragraphs>162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7023</dc:creator>
  <cp:lastModifiedBy>7023</cp:lastModifiedBy>
  <cp:revision>48</cp:revision>
  <dcterms:created xsi:type="dcterms:W3CDTF">2022-07-04T05:04:48Z</dcterms:created>
  <dcterms:modified xsi:type="dcterms:W3CDTF">2022-07-04T07:33:16Z</dcterms:modified>
</cp:coreProperties>
</file>