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5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42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63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44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11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8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DA96-8920-4B63-B7B6-2073F6C90198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A1B65-3899-4DD7-9F88-1A346B5B6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28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65012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0124" y="914399"/>
            <a:ext cx="10541875" cy="5139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ysClr val="windowText" lastClr="000000"/>
                </a:solidFill>
              </a:rPr>
              <a:t>중앙영역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(main)</a:t>
            </a: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배너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이미지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평일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주말 개강일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상담 전화번호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온라인상담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기수별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팀 프로젝트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동영상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r>
              <a:rPr lang="ko-KR" altLang="en-US" dirty="0" err="1" smtClean="0">
                <a:solidFill>
                  <a:sysClr val="windowText" lastClr="000000"/>
                </a:solidFill>
              </a:rPr>
              <a:t>학원소개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공지사항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&amp;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이벤트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취업성공 명예의 전당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학원 후기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650124" cy="1698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(Logo)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925" y="4526040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925" y="5280181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4924" y="6034322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50124" y="0"/>
            <a:ext cx="10541876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ysClr val="windowText" lastClr="000000"/>
                </a:solidFill>
              </a:rPr>
              <a:t>상단바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(header)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링크 컨텐츠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nav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24" y="5280181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923" y="6053958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124" y="0"/>
            <a:ext cx="1452305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(logo)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2429" y="6334462"/>
            <a:ext cx="793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하단영역</a:t>
            </a:r>
            <a:r>
              <a:rPr lang="en-US" altLang="ko-KR" b="1" dirty="0" smtClean="0"/>
              <a:t>(footer)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링크컨텐츠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개인정보방침</a:t>
            </a:r>
            <a:r>
              <a:rPr lang="en-US" altLang="ko-KR" dirty="0" smtClean="0"/>
              <a:t>, copyright, </a:t>
            </a:r>
            <a:r>
              <a:rPr lang="ko-KR" altLang="en-US" dirty="0" smtClean="0"/>
              <a:t>회사 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454880" y="0"/>
            <a:ext cx="0" cy="685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3993" y="1289957"/>
            <a:ext cx="430887" cy="31015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err="1" smtClean="0">
                <a:latin typeface="+mn-ea"/>
              </a:rPr>
              <a:t>사이드바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err="1" smtClean="0">
                <a:latin typeface="+mn-ea"/>
              </a:rPr>
              <a:t>오픈방식</a:t>
            </a:r>
            <a:r>
              <a:rPr lang="en-US" altLang="ko-KR" sz="1600" dirty="0" smtClean="0">
                <a:latin typeface="+mn-ea"/>
              </a:rPr>
              <a:t>)(1027</a:t>
            </a:r>
            <a:r>
              <a:rPr lang="en-US" altLang="ko-KR" sz="1600" dirty="0" smtClean="0">
                <a:latin typeface="+mn-ea"/>
              </a:rPr>
              <a:t>px)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0" y="1717807"/>
            <a:ext cx="1650123" cy="2673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8236" y="2269671"/>
            <a:ext cx="461665" cy="1763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err="1" smtClean="0"/>
              <a:t>링크컨텐츠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650123" y="653143"/>
            <a:ext cx="10541877" cy="653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0314" y="653143"/>
            <a:ext cx="3133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상단 로고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고정</a:t>
            </a:r>
            <a:r>
              <a:rPr lang="en-US" altLang="ko-KR" sz="1600" dirty="0" smtClean="0"/>
              <a:t>)(1200</a:t>
            </a:r>
            <a:r>
              <a:rPr lang="en-US" altLang="ko-KR" sz="1600" dirty="0" smtClean="0"/>
              <a:t>px)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281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650124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50124" y="914399"/>
            <a:ext cx="10541875" cy="51395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ysClr val="windowText" lastClr="000000"/>
                </a:solidFill>
              </a:rPr>
              <a:t>중앙영역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(main)</a:t>
            </a: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공지사항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650124" cy="1698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(Logo)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4925" y="4526040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1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4925" y="5280181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4924" y="6034322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50124" y="0"/>
            <a:ext cx="10541876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ysClr val="windowText" lastClr="000000"/>
                </a:solidFill>
              </a:rPr>
              <a:t>상단바</a:t>
            </a:r>
            <a:r>
              <a:rPr lang="en-US" altLang="ko-KR" b="1" dirty="0" smtClean="0">
                <a:solidFill>
                  <a:sysClr val="windowText" lastClr="000000"/>
                </a:solidFill>
              </a:rPr>
              <a:t>(header)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dirty="0" smtClean="0">
                <a:solidFill>
                  <a:sysClr val="windowText" lastClr="000000"/>
                </a:solidFill>
              </a:rPr>
              <a:t>링크 컨텐츠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,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nav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24" y="5280181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923" y="6053958"/>
            <a:ext cx="1289957" cy="669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latin typeface="+mn-ea"/>
              </a:rPr>
              <a:t>배너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650124" y="0"/>
            <a:ext cx="1452305" cy="91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ysClr val="windowText" lastClr="000000"/>
                </a:solidFill>
              </a:rPr>
              <a:t>로고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(logo)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84071" y="6287642"/>
            <a:ext cx="785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하단영역</a:t>
            </a:r>
            <a:r>
              <a:rPr lang="en-US" altLang="ko-KR" b="1" dirty="0" smtClean="0"/>
              <a:t>(footer)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링크컨텐츠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개인정보방침</a:t>
            </a:r>
            <a:r>
              <a:rPr lang="en-US" altLang="ko-KR" dirty="0" smtClean="0"/>
              <a:t>, copyright, </a:t>
            </a:r>
            <a:r>
              <a:rPr lang="ko-KR" altLang="en-US" dirty="0" smtClean="0"/>
              <a:t>회사 소개</a:t>
            </a:r>
            <a:r>
              <a:rPr lang="en-US" altLang="ko-KR" dirty="0" smtClean="0"/>
              <a:t>,</a:t>
            </a:r>
            <a:r>
              <a:rPr lang="ko-KR" altLang="en-US" dirty="0" smtClean="0"/>
              <a:t>연락처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454880" y="0"/>
            <a:ext cx="0" cy="685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3215" y="1782840"/>
            <a:ext cx="461665" cy="24226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 err="1" smtClean="0"/>
              <a:t>사이드바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오픈방식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0" y="1717807"/>
            <a:ext cx="1650123" cy="2673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8236" y="2269671"/>
            <a:ext cx="461665" cy="1763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b="1" dirty="0" err="1" smtClean="0"/>
              <a:t>링크컨텐츠</a:t>
            </a:r>
            <a:endParaRPr lang="ko-KR" altLang="en-US" b="1" dirty="0"/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1650123" y="653143"/>
            <a:ext cx="10541877" cy="653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80314" y="653143"/>
            <a:ext cx="2335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상단 로고 </a:t>
            </a:r>
            <a:r>
              <a:rPr lang="en-US" altLang="ko-KR" sz="1600" dirty="0" smtClean="0"/>
              <a:t>&amp; </a:t>
            </a:r>
            <a:r>
              <a:rPr lang="ko-KR" altLang="en-US" sz="1600" dirty="0" smtClean="0"/>
              <a:t>메뉴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고정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" name="직사각형 1"/>
          <p:cNvSpPr/>
          <p:nvPr/>
        </p:nvSpPr>
        <p:spPr>
          <a:xfrm>
            <a:off x="1650123" y="914399"/>
            <a:ext cx="10541877" cy="1045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50123" y="1975757"/>
            <a:ext cx="10541877" cy="222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025242" y="1225381"/>
            <a:ext cx="272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상단 배너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97553" y="4860776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  </a:t>
            </a:r>
            <a:r>
              <a:rPr lang="ko-KR" altLang="en-US" b="1" dirty="0" err="1" smtClean="0"/>
              <a:t>중앙영역</a:t>
            </a:r>
            <a:r>
              <a:rPr lang="en-US" altLang="ko-KR" b="1" dirty="0" smtClean="0"/>
              <a:t>(main)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실시간 수강료 조회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0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이젠</dc:creator>
  <cp:lastModifiedBy>이젠</cp:lastModifiedBy>
  <cp:revision>7</cp:revision>
  <dcterms:created xsi:type="dcterms:W3CDTF">2022-07-04T05:06:41Z</dcterms:created>
  <dcterms:modified xsi:type="dcterms:W3CDTF">2022-07-04T05:47:53Z</dcterms:modified>
</cp:coreProperties>
</file>