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1B2F-F62F-4E04-BF40-21E897D6076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3CFF-1EF5-4128-974C-5793EDC76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1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1B2F-F62F-4E04-BF40-21E897D6076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3CFF-1EF5-4128-974C-5793EDC76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53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1B2F-F62F-4E04-BF40-21E897D6076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3CFF-1EF5-4128-974C-5793EDC76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23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1B2F-F62F-4E04-BF40-21E897D6076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3CFF-1EF5-4128-974C-5793EDC76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34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1B2F-F62F-4E04-BF40-21E897D6076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3CFF-1EF5-4128-974C-5793EDC76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3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1B2F-F62F-4E04-BF40-21E897D6076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3CFF-1EF5-4128-974C-5793EDC76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40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1B2F-F62F-4E04-BF40-21E897D6076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3CFF-1EF5-4128-974C-5793EDC76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89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1B2F-F62F-4E04-BF40-21E897D6076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3CFF-1EF5-4128-974C-5793EDC76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81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1B2F-F62F-4E04-BF40-21E897D6076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3CFF-1EF5-4128-974C-5793EDC76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33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1B2F-F62F-4E04-BF40-21E897D6076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3CFF-1EF5-4128-974C-5793EDC76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76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1B2F-F62F-4E04-BF40-21E897D6076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3CFF-1EF5-4128-974C-5793EDC76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1B2F-F62F-4E04-BF40-21E897D60767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B3CFF-1EF5-4128-974C-5793EDC767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5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53643" y="506186"/>
            <a:ext cx="292281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Main(</a:t>
            </a:r>
            <a:r>
              <a:rPr lang="ko-KR" altLang="en-US" sz="2400" dirty="0" smtClean="0"/>
              <a:t>메인 메뉴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61448" y="1404255"/>
            <a:ext cx="220435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대출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12871" y="1381995"/>
            <a:ext cx="220435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예약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049983" y="1381995"/>
            <a:ext cx="220435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반납</a:t>
            </a:r>
            <a:endParaRPr lang="ko-KR" alt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861457" y="2155370"/>
            <a:ext cx="22043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대출하는 방법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861452" y="3374192"/>
            <a:ext cx="22043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대출 가능 도서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61448" y="4949766"/>
            <a:ext cx="2204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대출 자격</a:t>
            </a:r>
            <a:r>
              <a:rPr lang="en-US" altLang="ko-KR" sz="1600" dirty="0" smtClean="0"/>
              <a:t>, </a:t>
            </a:r>
            <a:endParaRPr lang="en-US" altLang="ko-KR" sz="1600" dirty="0"/>
          </a:p>
          <a:p>
            <a:pPr algn="ctr"/>
            <a:r>
              <a:rPr lang="ko-KR" altLang="en-US" sz="1600" dirty="0" smtClean="0"/>
              <a:t>대출 가능 기간</a:t>
            </a:r>
            <a:r>
              <a:rPr lang="en-US" altLang="ko-KR" sz="1600" dirty="0" smtClean="0"/>
              <a:t>, </a:t>
            </a:r>
          </a:p>
          <a:p>
            <a:pPr algn="ctr"/>
            <a:r>
              <a:rPr lang="ko-KR" altLang="en-US" sz="1600" dirty="0" smtClean="0"/>
              <a:t>대출가능권수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대출 정지 사유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대출 불가능 도서 및 자료</a:t>
            </a:r>
            <a:endParaRPr lang="en-US" altLang="ko-KR" sz="16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861449" y="3890091"/>
            <a:ext cx="22043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대출 </a:t>
            </a:r>
            <a:r>
              <a:rPr lang="ko-KR" altLang="en-US" smtClean="0"/>
              <a:t>연장방법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61448" y="2622621"/>
            <a:ext cx="2204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온라인</a:t>
            </a:r>
            <a:endParaRPr lang="en-US" altLang="ko-KR" sz="1600" dirty="0"/>
          </a:p>
          <a:p>
            <a:pPr algn="ctr"/>
            <a:r>
              <a:rPr lang="ko-KR" altLang="en-US" sz="1600" dirty="0" smtClean="0"/>
              <a:t>오프라인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도서관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61449" y="4447141"/>
            <a:ext cx="22043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대출시 참고사항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12871" y="2172736"/>
            <a:ext cx="22043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예약하는 방법</a:t>
            </a:r>
            <a:endParaRPr lang="en-US" altLang="ko-KR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5012870" y="2689841"/>
            <a:ext cx="2204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온라인</a:t>
            </a:r>
            <a:endParaRPr lang="en-US" altLang="ko-KR" sz="1600" dirty="0"/>
          </a:p>
          <a:p>
            <a:pPr algn="ctr"/>
            <a:r>
              <a:rPr lang="ko-KR" altLang="en-US" sz="1600" dirty="0" smtClean="0"/>
              <a:t>오프라인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도서관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49986" y="3262868"/>
            <a:ext cx="220435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자료 훼손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분실시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algn="ctr"/>
            <a:r>
              <a:rPr lang="ko-KR" altLang="en-US" dirty="0" smtClean="0"/>
              <a:t>안내사항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049983" y="2167484"/>
            <a:ext cx="22043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반납하는 방법</a:t>
            </a:r>
            <a:endParaRPr lang="en-US" altLang="ko-KR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8049986" y="2629807"/>
            <a:ext cx="220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직접 반납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무인도서반납</a:t>
            </a:r>
            <a:endParaRPr lang="en-US" altLang="ko-KR" sz="1600" dirty="0" smtClean="0"/>
          </a:p>
        </p:txBody>
      </p:sp>
      <p:cxnSp>
        <p:nvCxnSpPr>
          <p:cNvPr id="42" name="직선 연결선 41"/>
          <p:cNvCxnSpPr>
            <a:stCxn id="9" idx="2"/>
          </p:cNvCxnSpPr>
          <p:nvPr/>
        </p:nvCxnSpPr>
        <p:spPr>
          <a:xfrm flipH="1">
            <a:off x="6115048" y="967851"/>
            <a:ext cx="2" cy="158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0" idx="0"/>
          </p:cNvCxnSpPr>
          <p:nvPr/>
        </p:nvCxnSpPr>
        <p:spPr>
          <a:xfrm flipV="1">
            <a:off x="2963627" y="1126671"/>
            <a:ext cx="0" cy="277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963626" y="1126671"/>
            <a:ext cx="6188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1" idx="0"/>
          </p:cNvCxnSpPr>
          <p:nvPr/>
        </p:nvCxnSpPr>
        <p:spPr>
          <a:xfrm flipH="1" flipV="1">
            <a:off x="6115048" y="1126671"/>
            <a:ext cx="2" cy="25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16" idx="0"/>
          </p:cNvCxnSpPr>
          <p:nvPr/>
        </p:nvCxnSpPr>
        <p:spPr>
          <a:xfrm>
            <a:off x="9152161" y="1126671"/>
            <a:ext cx="1" cy="25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0" idx="2"/>
          </p:cNvCxnSpPr>
          <p:nvPr/>
        </p:nvCxnSpPr>
        <p:spPr>
          <a:xfrm flipH="1">
            <a:off x="2963625" y="1804365"/>
            <a:ext cx="2" cy="262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11" idx="2"/>
          </p:cNvCxnSpPr>
          <p:nvPr/>
        </p:nvCxnSpPr>
        <p:spPr>
          <a:xfrm flipH="1">
            <a:off x="6115048" y="1782105"/>
            <a:ext cx="2" cy="315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16" idx="2"/>
            <a:endCxn id="30" idx="0"/>
          </p:cNvCxnSpPr>
          <p:nvPr/>
        </p:nvCxnSpPr>
        <p:spPr>
          <a:xfrm>
            <a:off x="9152162" y="1782105"/>
            <a:ext cx="0" cy="385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18" idx="2"/>
            <a:endCxn id="22" idx="0"/>
          </p:cNvCxnSpPr>
          <p:nvPr/>
        </p:nvCxnSpPr>
        <p:spPr>
          <a:xfrm flipH="1">
            <a:off x="2963628" y="3743524"/>
            <a:ext cx="1" cy="14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22" idx="2"/>
            <a:endCxn id="26" idx="0"/>
          </p:cNvCxnSpPr>
          <p:nvPr/>
        </p:nvCxnSpPr>
        <p:spPr>
          <a:xfrm>
            <a:off x="2963628" y="4259423"/>
            <a:ext cx="0" cy="187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31" idx="2"/>
            <a:endCxn id="31" idx="2"/>
          </p:cNvCxnSpPr>
          <p:nvPr/>
        </p:nvCxnSpPr>
        <p:spPr>
          <a:xfrm>
            <a:off x="9152163" y="321458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78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56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이젠</dc:creator>
  <cp:lastModifiedBy>이젠</cp:lastModifiedBy>
  <cp:revision>7</cp:revision>
  <dcterms:created xsi:type="dcterms:W3CDTF">2022-07-04T05:57:11Z</dcterms:created>
  <dcterms:modified xsi:type="dcterms:W3CDTF">2022-07-04T07:29:07Z</dcterms:modified>
</cp:coreProperties>
</file>