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0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29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9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1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1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0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129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51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102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42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CBC5-52C9-4F05-A284-0924F76FC659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78141-A1F3-458F-A08B-882F3C632C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034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681655" y="1294932"/>
            <a:ext cx="10347058" cy="67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89129" y="0"/>
            <a:ext cx="120287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41572" y="146957"/>
            <a:ext cx="1287141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600" y="146957"/>
            <a:ext cx="879958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957" y="146957"/>
            <a:ext cx="1387929" cy="9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도서관 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957" y="1273629"/>
            <a:ext cx="1387929" cy="5355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595" y="1796144"/>
            <a:ext cx="1224643" cy="3429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대출하는 방법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549" y="2302297"/>
            <a:ext cx="930734" cy="24493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bg1"/>
                </a:solidFill>
              </a:rPr>
              <a:t>온라인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5549" y="2661550"/>
            <a:ext cx="930734" cy="228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오프라인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8595" y="3004458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대출가능 도서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8596" y="3608600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연장방법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8597" y="4245418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대출시 참고사항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552" y="472711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대출 자격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552" y="5041443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5552" y="542516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552" y="57639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552" y="6090552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2072" y="504144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대출가능기간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5549" y="542105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2069" y="5421056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대출가능권수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134" y="57604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126" y="576969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대출정지사유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1134" y="6092555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321" y="6138763"/>
            <a:ext cx="1320936" cy="176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대출불가능도서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46957" y="1198179"/>
            <a:ext cx="11881757" cy="5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81655" y="529270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링크 컨텐츠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안내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이벤트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도서관에 관한 내용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대출과 관련이 없어 생략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93541" y="1416925"/>
            <a:ext cx="6285187" cy="4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 가능한 도서를 찾는 창</a:t>
            </a:r>
            <a:endParaRPr lang="ko-KR" altLang="en-US" dirty="0"/>
          </a:p>
        </p:txBody>
      </p:sp>
      <p:sp>
        <p:nvSpPr>
          <p:cNvPr id="40" name="순서도: 처리 39"/>
          <p:cNvSpPr/>
          <p:nvPr/>
        </p:nvSpPr>
        <p:spPr>
          <a:xfrm rot="2162737">
            <a:off x="3072111" y="1678666"/>
            <a:ext cx="296918" cy="83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39" name="도넛 38"/>
          <p:cNvSpPr/>
          <p:nvPr/>
        </p:nvSpPr>
        <p:spPr>
          <a:xfrm>
            <a:off x="2788646" y="1367469"/>
            <a:ext cx="362218" cy="3603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8170" y="1477373"/>
            <a:ext cx="79555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681655" y="2145731"/>
            <a:ext cx="10347058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smtClean="0"/>
              <a:t>대출하는 방법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온라인</a:t>
            </a:r>
            <a:endParaRPr lang="en-US" altLang="ko-KR" dirty="0" smtClean="0"/>
          </a:p>
          <a:p>
            <a:pPr algn="ctr"/>
            <a:r>
              <a:rPr lang="en-US" altLang="ko-KR" sz="1400" dirty="0" smtClean="0"/>
              <a:t>(‘</a:t>
            </a:r>
            <a:r>
              <a:rPr lang="ko-KR" altLang="en-US" sz="1400" dirty="0" smtClean="0"/>
              <a:t>대출가능 도서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누르시거나 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 </a:t>
            </a:r>
            <a:r>
              <a:rPr lang="ko-KR" altLang="en-US" sz="1400" dirty="0" smtClean="0"/>
              <a:t>대출 가능한 도서 창에서 책을 찾아주세요</a:t>
            </a:r>
            <a:r>
              <a:rPr lang="en-US" altLang="ko-KR" sz="1400" dirty="0" smtClean="0"/>
              <a:t>)</a:t>
            </a:r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en-US" altLang="ko-KR" sz="1400" dirty="0" smtClean="0"/>
          </a:p>
          <a:p>
            <a:pPr algn="ctr"/>
            <a:endParaRPr lang="en-US" altLang="ko-KR" sz="1400" dirty="0"/>
          </a:p>
          <a:p>
            <a:pPr algn="ctr"/>
            <a:endParaRPr lang="ko-KR" altLang="en-US" dirty="0"/>
          </a:p>
        </p:txBody>
      </p:sp>
      <p:sp>
        <p:nvSpPr>
          <p:cNvPr id="46" name="직사각형 45"/>
          <p:cNvSpPr/>
          <p:nvPr/>
        </p:nvSpPr>
        <p:spPr>
          <a:xfrm>
            <a:off x="1677417" y="6008916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 대출에 관한 상담 전화번호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: 010-1111-1111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681655" y="1294932"/>
            <a:ext cx="10347058" cy="67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89129" y="0"/>
            <a:ext cx="120287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41572" y="146957"/>
            <a:ext cx="1287141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600" y="146957"/>
            <a:ext cx="879958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957" y="146957"/>
            <a:ext cx="1387929" cy="9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도서관 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957" y="1273629"/>
            <a:ext cx="1387929" cy="5355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595" y="1796144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대출하는 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549" y="230229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온라인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5549" y="2661550"/>
            <a:ext cx="930734" cy="228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오프라인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8595" y="3004458"/>
            <a:ext cx="1224643" cy="3429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대출가능 도서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8596" y="3608600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연장방법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8597" y="4245418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대출시 참고사항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552" y="472711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대출 자격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552" y="5041443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5552" y="542516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552" y="57639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552" y="6090552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2072" y="504144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대출가능기간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5549" y="542105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2069" y="5421056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대출가능권수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134" y="57604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126" y="576969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대출정지사유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1134" y="6092555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321" y="6138763"/>
            <a:ext cx="1320936" cy="176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대출불가능도서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46957" y="1198179"/>
            <a:ext cx="11881757" cy="5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81655" y="529270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링크 컨텐츠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안내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이벤트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도서관에 관한 내용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대출과 관련이 없어 생략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93541" y="1416925"/>
            <a:ext cx="6285187" cy="4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 가능한 도서를 찾는 창</a:t>
            </a:r>
            <a:endParaRPr lang="ko-KR" altLang="en-US" dirty="0"/>
          </a:p>
        </p:txBody>
      </p:sp>
      <p:sp>
        <p:nvSpPr>
          <p:cNvPr id="40" name="순서도: 처리 39"/>
          <p:cNvSpPr/>
          <p:nvPr/>
        </p:nvSpPr>
        <p:spPr>
          <a:xfrm rot="2162737">
            <a:off x="3072111" y="1678666"/>
            <a:ext cx="296918" cy="83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39" name="도넛 38"/>
          <p:cNvSpPr/>
          <p:nvPr/>
        </p:nvSpPr>
        <p:spPr>
          <a:xfrm>
            <a:off x="2788646" y="1367469"/>
            <a:ext cx="362218" cy="3603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8170" y="1477373"/>
            <a:ext cx="79555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677417" y="6008916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 대출에 관한 상담 전화번호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: 010-1111-1111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27053"/>
              </p:ext>
            </p:extLst>
          </p:nvPr>
        </p:nvGraphicFramePr>
        <p:xfrm>
          <a:off x="1689998" y="2422544"/>
          <a:ext cx="10334477" cy="2981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464">
                  <a:extLst>
                    <a:ext uri="{9D8B030D-6E8A-4147-A177-3AD203B41FA5}">
                      <a16:colId xmlns:a16="http://schemas.microsoft.com/office/drawing/2014/main" xmlns="" val="253824055"/>
                    </a:ext>
                  </a:extLst>
                </a:gridCol>
                <a:gridCol w="3111062">
                  <a:extLst>
                    <a:ext uri="{9D8B030D-6E8A-4147-A177-3AD203B41FA5}">
                      <a16:colId xmlns:a16="http://schemas.microsoft.com/office/drawing/2014/main" xmlns="" val="3393969455"/>
                    </a:ext>
                  </a:extLst>
                </a:gridCol>
                <a:gridCol w="1975945">
                  <a:extLst>
                    <a:ext uri="{9D8B030D-6E8A-4147-A177-3AD203B41FA5}">
                      <a16:colId xmlns:a16="http://schemas.microsoft.com/office/drawing/2014/main" xmlns="" val="372606467"/>
                    </a:ext>
                  </a:extLst>
                </a:gridCol>
                <a:gridCol w="2648607">
                  <a:extLst>
                    <a:ext uri="{9D8B030D-6E8A-4147-A177-3AD203B41FA5}">
                      <a16:colId xmlns:a16="http://schemas.microsoft.com/office/drawing/2014/main" xmlns="" val="1417095450"/>
                    </a:ext>
                  </a:extLst>
                </a:gridCol>
                <a:gridCol w="1787399">
                  <a:extLst>
                    <a:ext uri="{9D8B030D-6E8A-4147-A177-3AD203B41FA5}">
                      <a16:colId xmlns:a16="http://schemas.microsoft.com/office/drawing/2014/main" xmlns="" val="3446374206"/>
                    </a:ext>
                  </a:extLst>
                </a:gridCol>
              </a:tblGrid>
              <a:tr h="5962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순번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도서명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대출 상태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빌려간 날짜</a:t>
                      </a:r>
                      <a:endParaRPr lang="en-US" altLang="ko-KR" sz="1400" dirty="0" smtClean="0"/>
                    </a:p>
                    <a:p>
                      <a:pPr algn="ctr" latinLnBrk="1"/>
                      <a:r>
                        <a:rPr lang="ko-KR" altLang="en-US" sz="1400" dirty="0" smtClean="0"/>
                        <a:t>반납 날짜</a:t>
                      </a:r>
                      <a:endParaRPr lang="en-US" altLang="ko-KR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대출</a:t>
                      </a:r>
                      <a:r>
                        <a:rPr lang="ko-KR" altLang="en-US" sz="1400" baseline="0" dirty="0" smtClean="0"/>
                        <a:t> 버튼</a:t>
                      </a:r>
                      <a:endParaRPr lang="en-US" altLang="ko-KR" sz="14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61008959"/>
                  </a:ext>
                </a:extLst>
              </a:tr>
              <a:tr h="59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빨간 망토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71733479"/>
                  </a:ext>
                </a:extLst>
              </a:tr>
              <a:tr h="59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아기돼지 삼형제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66617502"/>
                  </a:ext>
                </a:extLst>
              </a:tr>
              <a:tr h="59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정의란 무엇인가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266084"/>
                  </a:ext>
                </a:extLst>
              </a:tr>
              <a:tr h="5962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상처받지 않고 말하는 용기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불가능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(2022.07.02)</a:t>
                      </a:r>
                    </a:p>
                    <a:p>
                      <a:pPr algn="ctr" latinLnBrk="1"/>
                      <a:r>
                        <a:rPr lang="en-US" altLang="ko-KR" sz="1400" dirty="0" smtClean="0"/>
                        <a:t>(2022.07.24)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83910514"/>
                  </a:ext>
                </a:extLst>
              </a:tr>
            </a:tbl>
          </a:graphicData>
        </a:graphic>
      </p:graphicFrame>
      <p:sp>
        <p:nvSpPr>
          <p:cNvPr id="4" name="모서리가 둥근 직사각형 3"/>
          <p:cNvSpPr/>
          <p:nvPr/>
        </p:nvSpPr>
        <p:spPr>
          <a:xfrm>
            <a:off x="10633558" y="3174124"/>
            <a:ext cx="1095987" cy="3048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대출 가능</a:t>
            </a:r>
            <a:endParaRPr lang="ko-KR" altLang="en-US" sz="1400" dirty="0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10633558" y="3760751"/>
            <a:ext cx="1095987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대출 가능</a:t>
            </a:r>
            <a:endParaRPr lang="ko-KR" altLang="en-US" sz="14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10633557" y="4347378"/>
            <a:ext cx="1095987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/>
              <a:t>대출 가능</a:t>
            </a:r>
            <a:endParaRPr lang="ko-KR" altLang="en-US" sz="1400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633557" y="4946940"/>
            <a:ext cx="1095987" cy="304800"/>
          </a:xfrm>
          <a:prstGeom prst="roundRect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대출 불가능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30265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681655" y="1294932"/>
            <a:ext cx="10347058" cy="67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89129" y="0"/>
            <a:ext cx="120287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41572" y="146957"/>
            <a:ext cx="1287141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600" y="146957"/>
            <a:ext cx="879958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957" y="146957"/>
            <a:ext cx="1387929" cy="9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도서관 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957" y="1273629"/>
            <a:ext cx="1387929" cy="5355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595" y="1796144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대출하는 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549" y="230229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온라인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5549" y="2661550"/>
            <a:ext cx="930734" cy="228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오프라인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8595" y="3004458"/>
            <a:ext cx="1224643" cy="3429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대출가능 도서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8596" y="3608600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연장방법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8597" y="4245418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대출시 참고사항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552" y="472711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대출 자격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552" y="5041443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5552" y="542516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552" y="57639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552" y="6090552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2072" y="504144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대출가능기간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5549" y="542105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2069" y="5421056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대출가능권수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134" y="57604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126" y="576969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대출정지사유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1134" y="6092555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321" y="6138763"/>
            <a:ext cx="1320936" cy="176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대출불가능도서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46957" y="1198179"/>
            <a:ext cx="11881757" cy="5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81655" y="529270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링크 컨텐츠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안내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이벤트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도서관에 관한 내용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대출과 관련이 없어 생략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93541" y="1416925"/>
            <a:ext cx="6285187" cy="4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 가능한 도서를 찾는 창</a:t>
            </a:r>
            <a:endParaRPr lang="ko-KR" altLang="en-US" dirty="0"/>
          </a:p>
        </p:txBody>
      </p:sp>
      <p:sp>
        <p:nvSpPr>
          <p:cNvPr id="40" name="순서도: 처리 39"/>
          <p:cNvSpPr/>
          <p:nvPr/>
        </p:nvSpPr>
        <p:spPr>
          <a:xfrm rot="2162737">
            <a:off x="3072111" y="1678666"/>
            <a:ext cx="296918" cy="83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39" name="도넛 38"/>
          <p:cNvSpPr/>
          <p:nvPr/>
        </p:nvSpPr>
        <p:spPr>
          <a:xfrm>
            <a:off x="2788646" y="1367469"/>
            <a:ext cx="362218" cy="3603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8170" y="1477373"/>
            <a:ext cx="79555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677417" y="6008916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 대출에 관한 상담 전화번호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: 010-1111-1111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677417" y="2060028"/>
            <a:ext cx="10347058" cy="383627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44414" y="2302297"/>
            <a:ext cx="9869214" cy="3363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2201" y="2454529"/>
            <a:ext cx="53707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sz="1400" b="1" dirty="0" smtClean="0"/>
              <a:t>도서명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빨간망토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54408" y="3147168"/>
            <a:ext cx="124489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책 이미지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604947" y="3070705"/>
            <a:ext cx="5002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대출 가능 상태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가능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대출 가능 기간</a:t>
            </a:r>
            <a:r>
              <a:rPr lang="en-US" altLang="ko-KR" sz="1400" b="1" dirty="0" smtClean="0"/>
              <a:t>: 2022.07.02~ 2024.07.24</a:t>
            </a:r>
          </a:p>
          <a:p>
            <a:r>
              <a:rPr lang="ko-KR" altLang="en-US" sz="1400" b="1" dirty="0" smtClean="0"/>
              <a:t>현재 대출시 반납 기간</a:t>
            </a:r>
            <a:r>
              <a:rPr lang="en-US" altLang="ko-KR" sz="1400" b="1" dirty="0" smtClean="0"/>
              <a:t>: 2022.7.22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최대 대출 권수</a:t>
            </a:r>
            <a:r>
              <a:rPr lang="en-US" altLang="ko-KR" sz="1400" b="1" dirty="0"/>
              <a:t> </a:t>
            </a:r>
            <a:r>
              <a:rPr lang="en-US" altLang="ko-KR" sz="1400" b="1" dirty="0" smtClean="0"/>
              <a:t>: 4</a:t>
            </a:r>
            <a:r>
              <a:rPr lang="ko-KR" altLang="en-US" sz="1400" b="1" dirty="0" smtClean="0"/>
              <a:t>권 남음</a:t>
            </a:r>
            <a:endParaRPr lang="en-US" altLang="ko-KR" sz="1400" b="1" dirty="0"/>
          </a:p>
          <a:p>
            <a:r>
              <a:rPr lang="ko-KR" altLang="en-US" sz="1400" b="1" dirty="0" smtClean="0"/>
              <a:t>반납 방법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공휴일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무인 반납함</a:t>
            </a:r>
            <a:r>
              <a:rPr lang="en-US" altLang="ko-KR" sz="1400" b="1" dirty="0" smtClean="0"/>
              <a:t>), </a:t>
            </a:r>
            <a:r>
              <a:rPr lang="ko-KR" altLang="en-US" sz="1400" b="1" dirty="0" smtClean="0"/>
              <a:t>평일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직접 반납</a:t>
            </a:r>
            <a:r>
              <a:rPr lang="en-US" altLang="ko-KR" sz="1400" b="1" dirty="0" smtClean="0"/>
              <a:t>) </a:t>
            </a:r>
          </a:p>
          <a:p>
            <a:r>
              <a:rPr lang="ko-KR" altLang="en-US" sz="1400" b="1" dirty="0" smtClean="0"/>
              <a:t>대출시 주의사항</a:t>
            </a:r>
            <a:endParaRPr lang="en-US" altLang="ko-KR" sz="1400" b="1" dirty="0" smtClean="0"/>
          </a:p>
          <a:p>
            <a:r>
              <a:rPr lang="ko-KR" altLang="en-US" sz="1400" dirty="0" smtClean="0"/>
              <a:t>해당 도서를 훼손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분실 시에는 그에 따른 벌금이 있습니다</a:t>
            </a:r>
            <a:r>
              <a:rPr lang="en-US" altLang="ko-KR" sz="1400" dirty="0" smtClean="0"/>
              <a:t>.</a:t>
            </a:r>
          </a:p>
          <a:p>
            <a:r>
              <a:rPr lang="ko-KR" altLang="en-US" sz="1400" b="1" dirty="0" smtClean="0"/>
              <a:t>반납일을 넘길 경우에 대한 주의사항</a:t>
            </a:r>
            <a:endParaRPr lang="en-US" altLang="ko-KR" sz="1400" b="1" dirty="0" smtClean="0"/>
          </a:p>
          <a:p>
            <a:r>
              <a:rPr lang="ko-KR" altLang="en-US" sz="1400" dirty="0" smtClean="0"/>
              <a:t>반납일을 넘겨도 책을 </a:t>
            </a:r>
            <a:r>
              <a:rPr lang="ko-KR" altLang="en-US" sz="1400" dirty="0" err="1" smtClean="0"/>
              <a:t>반납치</a:t>
            </a:r>
            <a:r>
              <a:rPr lang="ko-KR" altLang="en-US" sz="1400" dirty="0" smtClean="0"/>
              <a:t> 않으시면 한동안 </a:t>
            </a:r>
            <a:r>
              <a:rPr lang="ko-KR" altLang="en-US" sz="1400" dirty="0" smtClean="0"/>
              <a:t>대출을 </a:t>
            </a:r>
            <a:r>
              <a:rPr lang="ko-KR" altLang="en-US" sz="1400" dirty="0" smtClean="0"/>
              <a:t>하실 수 없게 됩니다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50864" y="4220434"/>
            <a:ext cx="1244893" cy="9848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해당 도서가 있는 위치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01485" y="4959391"/>
            <a:ext cx="1108920" cy="27699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</a:rPr>
              <a:t>대출 버튼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3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681655" y="1294932"/>
            <a:ext cx="10347058" cy="67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89129" y="0"/>
            <a:ext cx="1202871" cy="52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741572" y="146957"/>
            <a:ext cx="1287141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사이트 맵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753600" y="146957"/>
            <a:ext cx="879958" cy="2944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로그인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46957" y="146957"/>
            <a:ext cx="1387929" cy="9633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도서관 로고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6957" y="1273629"/>
            <a:ext cx="1387929" cy="5355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228595" y="1796144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대출하는 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549" y="230229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온라인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75549" y="2661550"/>
            <a:ext cx="930734" cy="22860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오프라인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28595" y="3004458"/>
            <a:ext cx="1224643" cy="342900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bg1"/>
                </a:solidFill>
              </a:rPr>
              <a:t>대출가능 도서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228596" y="3608600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대출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연장방법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28597" y="4245418"/>
            <a:ext cx="1224643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 smtClean="0">
                <a:solidFill>
                  <a:schemeClr val="tx1"/>
                </a:solidFill>
              </a:rPr>
              <a:t>대출시 참고사항</a:t>
            </a:r>
            <a:endParaRPr lang="ko-KR" altLang="en-US" sz="1050" b="1" dirty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75552" y="4727117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chemeClr val="tx1"/>
                </a:solidFill>
              </a:rPr>
              <a:t>대출 자격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552" y="5041443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5552" y="542516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375552" y="57639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375552" y="6090552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2072" y="504144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대출가능기간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75549" y="542105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302069" y="5421056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대출가능권수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134" y="5760486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126" y="5769693"/>
            <a:ext cx="1077688" cy="23059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대출정지사유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71134" y="6092555"/>
            <a:ext cx="930734" cy="24493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185321" y="6138763"/>
            <a:ext cx="1320936" cy="1760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대출불가능도서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46957" y="1198179"/>
            <a:ext cx="11881757" cy="50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681655" y="529270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링크 컨텐츠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안내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 이벤트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도서관에 관한 내용</a:t>
            </a:r>
            <a:r>
              <a:rPr lang="en-US" altLang="ko-KR" sz="1400" dirty="0" smtClean="0">
                <a:solidFill>
                  <a:schemeClr val="tx1"/>
                </a:solidFill>
              </a:rPr>
              <a:t>,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(</a:t>
            </a:r>
            <a:r>
              <a:rPr lang="ko-KR" altLang="en-US" sz="1400" dirty="0" smtClean="0">
                <a:solidFill>
                  <a:schemeClr val="tx1"/>
                </a:solidFill>
              </a:rPr>
              <a:t>대출과 관련이 없어 생략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93541" y="1416925"/>
            <a:ext cx="6285187" cy="428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대출 가능한 도서를 찾는 창</a:t>
            </a:r>
            <a:endParaRPr lang="ko-KR" altLang="en-US" dirty="0"/>
          </a:p>
        </p:txBody>
      </p:sp>
      <p:sp>
        <p:nvSpPr>
          <p:cNvPr id="40" name="순서도: 처리 39"/>
          <p:cNvSpPr/>
          <p:nvPr/>
        </p:nvSpPr>
        <p:spPr>
          <a:xfrm rot="2162737">
            <a:off x="3072111" y="1678666"/>
            <a:ext cx="296918" cy="833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-25000" dirty="0"/>
          </a:p>
        </p:txBody>
      </p:sp>
      <p:sp>
        <p:nvSpPr>
          <p:cNvPr id="39" name="도넛 38"/>
          <p:cNvSpPr/>
          <p:nvPr/>
        </p:nvSpPr>
        <p:spPr>
          <a:xfrm>
            <a:off x="2788646" y="1367469"/>
            <a:ext cx="362218" cy="36034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158170" y="1477373"/>
            <a:ext cx="795550" cy="3077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검색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1677417" y="6008916"/>
            <a:ext cx="10347058" cy="581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도서 대출에 관한 상담 전화번호</a:t>
            </a:r>
            <a:r>
              <a:rPr lang="en-US" altLang="ko-KR" sz="1400" dirty="0" smtClean="0">
                <a:solidFill>
                  <a:schemeClr val="tx1"/>
                </a:solidFill>
              </a:rPr>
              <a:t>: 010-1111-1111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순서도: 처리 2"/>
          <p:cNvSpPr/>
          <p:nvPr/>
        </p:nvSpPr>
        <p:spPr>
          <a:xfrm>
            <a:off x="1677417" y="2060028"/>
            <a:ext cx="10347058" cy="3836275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44414" y="2302297"/>
            <a:ext cx="9869214" cy="3363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92201" y="2454529"/>
            <a:ext cx="537078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 </a:t>
            </a:r>
            <a:r>
              <a:rPr lang="ko-KR" altLang="en-US" sz="1400" b="1" dirty="0" smtClean="0"/>
              <a:t>도서명</a:t>
            </a:r>
            <a:r>
              <a:rPr lang="en-US" altLang="ko-KR" sz="1400" b="1" dirty="0" smtClean="0"/>
              <a:t>: </a:t>
            </a:r>
            <a:r>
              <a:rPr lang="ko-KR" altLang="en-US" sz="1400" b="1" dirty="0" err="1" smtClean="0"/>
              <a:t>빨간망토</a:t>
            </a:r>
            <a:endParaRPr lang="ko-KR" altLang="en-US" sz="14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154408" y="3147168"/>
            <a:ext cx="1244893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pPr algn="ctr"/>
            <a:r>
              <a:rPr lang="ko-KR" altLang="en-US" sz="1600" dirty="0" smtClean="0">
                <a:solidFill>
                  <a:schemeClr val="bg1"/>
                </a:solidFill>
              </a:rPr>
              <a:t>책 이미지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pPr algn="ctr"/>
            <a:endParaRPr lang="ko-KR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538288" y="3111723"/>
            <a:ext cx="50029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/>
              <a:t>해당 책이 대출 되었습니다</a:t>
            </a:r>
            <a:r>
              <a:rPr lang="en-US" altLang="ko-KR" sz="1400" b="1" dirty="0" smtClean="0"/>
              <a:t>.</a:t>
            </a:r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dirty="0" smtClean="0"/>
              <a:t>대출 기간</a:t>
            </a:r>
            <a:r>
              <a:rPr lang="en-US" altLang="ko-KR" sz="1400" dirty="0" smtClean="0"/>
              <a:t>: 2022.07.02~2022.07.22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 smtClean="0"/>
              <a:t>*</a:t>
            </a:r>
            <a:r>
              <a:rPr lang="ko-KR" altLang="en-US" sz="1400" dirty="0" smtClean="0"/>
              <a:t>해당 책은 </a:t>
            </a:r>
            <a:r>
              <a:rPr lang="en-US" altLang="ko-KR" sz="1400" dirty="0" smtClean="0"/>
              <a:t>2022.07.04</a:t>
            </a:r>
            <a:r>
              <a:rPr lang="ko-KR" altLang="en-US" sz="1400" dirty="0" smtClean="0"/>
              <a:t>일까지 배송해드리거나</a:t>
            </a:r>
            <a:endParaRPr lang="en-US" altLang="ko-KR" sz="1400" dirty="0" smtClean="0"/>
          </a:p>
          <a:p>
            <a:pPr algn="ctr"/>
            <a:r>
              <a:rPr lang="ko-KR" altLang="en-US" sz="1400" dirty="0" smtClean="0"/>
              <a:t>가까운 도서관에서</a:t>
            </a:r>
            <a:r>
              <a:rPr lang="en-US" altLang="ko-KR" sz="1400" dirty="0" smtClean="0"/>
              <a:t>(2022.07.04</a:t>
            </a:r>
            <a:r>
              <a:rPr lang="ko-KR" altLang="en-US" sz="1400" dirty="0" smtClean="0"/>
              <a:t>일 이후</a:t>
            </a:r>
            <a:r>
              <a:rPr lang="en-US" altLang="ko-KR" sz="1400" dirty="0" smtClean="0"/>
              <a:t>)</a:t>
            </a:r>
          </a:p>
          <a:p>
            <a:pPr algn="ctr"/>
            <a:r>
              <a:rPr lang="ko-KR" altLang="en-US" sz="1400" dirty="0" smtClean="0"/>
              <a:t> 받아보실 수 있습니다</a:t>
            </a:r>
            <a:r>
              <a:rPr lang="en-US" altLang="ko-KR" sz="1400" dirty="0" smtClean="0"/>
              <a:t>.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200" dirty="0" smtClean="0"/>
              <a:t>*</a:t>
            </a:r>
            <a:r>
              <a:rPr lang="ko-KR" altLang="en-US" sz="1200" dirty="0" smtClean="0"/>
              <a:t>대출 </a:t>
            </a:r>
            <a:r>
              <a:rPr lang="ko-KR" altLang="en-US" sz="1200" dirty="0" err="1" smtClean="0"/>
              <a:t>진행내역은</a:t>
            </a:r>
            <a:r>
              <a:rPr lang="ko-KR" altLang="en-US" sz="1200" dirty="0" smtClean="0"/>
              <a:t> 문자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톡으로 </a:t>
            </a:r>
            <a:r>
              <a:rPr lang="ko-KR" altLang="en-US" sz="1200" dirty="0" err="1" smtClean="0"/>
              <a:t>알람이</a:t>
            </a:r>
            <a:r>
              <a:rPr lang="ko-KR" altLang="en-US" sz="1200" dirty="0" smtClean="0"/>
              <a:t> 갑니다</a:t>
            </a:r>
            <a:r>
              <a:rPr lang="en-US" altLang="ko-KR" sz="1200" dirty="0" smtClean="0"/>
              <a:t>.</a:t>
            </a:r>
          </a:p>
          <a:p>
            <a:pPr algn="ctr"/>
            <a:endParaRPr lang="en-US" altLang="ko-KR" sz="14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150864" y="4220434"/>
            <a:ext cx="1244893" cy="98488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600" dirty="0" smtClean="0"/>
          </a:p>
          <a:p>
            <a:pPr algn="ctr"/>
            <a:r>
              <a:rPr lang="ko-KR" altLang="en-US" sz="1400" dirty="0" smtClean="0">
                <a:solidFill>
                  <a:schemeClr val="bg1"/>
                </a:solidFill>
              </a:rPr>
              <a:t>해당 도서가 있는 위치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402</Words>
  <Application>Microsoft Office PowerPoint</Application>
  <PresentationFormat>사용자 지정</PresentationFormat>
  <Paragraphs>138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이젠</dc:creator>
  <cp:lastModifiedBy>이젠</cp:lastModifiedBy>
  <cp:revision>9</cp:revision>
  <dcterms:created xsi:type="dcterms:W3CDTF">2022-07-04T06:32:10Z</dcterms:created>
  <dcterms:modified xsi:type="dcterms:W3CDTF">2022-07-04T07:33:07Z</dcterms:modified>
</cp:coreProperties>
</file>