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7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2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6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70F4-B613-485F-90FF-AC1799B8CB4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D4B0-7034-45BD-B7E7-6BE0046EE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6AF239-54F5-4121-BF8A-192F0FDB13B6}"/>
              </a:ext>
            </a:extLst>
          </p:cNvPr>
          <p:cNvSpPr/>
          <p:nvPr/>
        </p:nvSpPr>
        <p:spPr>
          <a:xfrm>
            <a:off x="2718988" y="1026404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도서 검색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C63C5-25E2-449E-88E0-4E46CF795FC3}"/>
              </a:ext>
            </a:extLst>
          </p:cNvPr>
          <p:cNvSpPr/>
          <p:nvPr/>
        </p:nvSpPr>
        <p:spPr>
          <a:xfrm>
            <a:off x="5055243" y="1009702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장르별 도서</a:t>
            </a:r>
            <a:endParaRPr lang="en-GB" altLang="ko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9F845-4D35-452E-9508-C23D706E0889}"/>
              </a:ext>
            </a:extLst>
          </p:cNvPr>
          <p:cNvSpPr/>
          <p:nvPr/>
        </p:nvSpPr>
        <p:spPr>
          <a:xfrm>
            <a:off x="7345152" y="1019058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도서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E3D9F-8F00-4C18-A30A-F2DDBAE3427F}"/>
              </a:ext>
            </a:extLst>
          </p:cNvPr>
          <p:cNvSpPr/>
          <p:nvPr/>
        </p:nvSpPr>
        <p:spPr>
          <a:xfrm>
            <a:off x="353127" y="1019058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공지사항</a:t>
            </a:r>
            <a:endParaRPr lang="en-GB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31F62-35B2-43EC-A702-2FE1DC3E8B63}"/>
              </a:ext>
            </a:extLst>
          </p:cNvPr>
          <p:cNvSpPr/>
          <p:nvPr/>
        </p:nvSpPr>
        <p:spPr>
          <a:xfrm>
            <a:off x="9666715" y="1016763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메뉴</a:t>
            </a:r>
            <a:endParaRPr lang="en-GB" altLang="ko-KR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3AD49F5-17E0-449E-9A6B-3E7998248EDC}"/>
              </a:ext>
            </a:extLst>
          </p:cNvPr>
          <p:cNvCxnSpPr/>
          <p:nvPr/>
        </p:nvCxnSpPr>
        <p:spPr>
          <a:xfrm rot="5400000">
            <a:off x="3506205" y="2142780"/>
            <a:ext cx="1872870" cy="13771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7E6F83-3D0E-451F-B726-571D3EEFEC92}"/>
              </a:ext>
            </a:extLst>
          </p:cNvPr>
          <p:cNvCxnSpPr>
            <a:cxnSpLocks/>
          </p:cNvCxnSpPr>
          <p:nvPr/>
        </p:nvCxnSpPr>
        <p:spPr>
          <a:xfrm>
            <a:off x="5131195" y="2831334"/>
            <a:ext cx="2355775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EB6D8-1AED-46DC-8EFC-14CB88429A4B}"/>
              </a:ext>
            </a:extLst>
          </p:cNvPr>
          <p:cNvCxnSpPr/>
          <p:nvPr/>
        </p:nvCxnSpPr>
        <p:spPr>
          <a:xfrm flipV="1">
            <a:off x="4712552" y="2831334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0882B3-F89B-4444-85EE-2020585CE232}"/>
              </a:ext>
            </a:extLst>
          </p:cNvPr>
          <p:cNvCxnSpPr/>
          <p:nvPr/>
        </p:nvCxnSpPr>
        <p:spPr>
          <a:xfrm flipV="1">
            <a:off x="5614100" y="2831334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E8EA1B-2F8C-4E99-8139-234BB0CCCFE2}"/>
              </a:ext>
            </a:extLst>
          </p:cNvPr>
          <p:cNvCxnSpPr/>
          <p:nvPr/>
        </p:nvCxnSpPr>
        <p:spPr>
          <a:xfrm flipV="1">
            <a:off x="6539516" y="2834509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37DA2A-B356-4BD6-A4FD-6478E4DB4544}"/>
              </a:ext>
            </a:extLst>
          </p:cNvPr>
          <p:cNvCxnSpPr/>
          <p:nvPr/>
        </p:nvCxnSpPr>
        <p:spPr>
          <a:xfrm flipV="1">
            <a:off x="7486972" y="2842351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BC60F06-352F-4639-8A2E-FFE1DBFF1377}"/>
              </a:ext>
            </a:extLst>
          </p:cNvPr>
          <p:cNvSpPr/>
          <p:nvPr/>
        </p:nvSpPr>
        <p:spPr>
          <a:xfrm>
            <a:off x="3390529" y="3767770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인문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EA0D0-DBEB-4E42-9FA5-B84E441E6E97}"/>
              </a:ext>
            </a:extLst>
          </p:cNvPr>
          <p:cNvSpPr/>
          <p:nvPr/>
        </p:nvSpPr>
        <p:spPr>
          <a:xfrm>
            <a:off x="2463273" y="3765932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문학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D1CB7-D33D-4208-91B2-72B76357E8B5}"/>
              </a:ext>
            </a:extLst>
          </p:cNvPr>
          <p:cNvCxnSpPr/>
          <p:nvPr/>
        </p:nvCxnSpPr>
        <p:spPr>
          <a:xfrm flipH="1">
            <a:off x="2861719" y="2831334"/>
            <a:ext cx="892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F914E6-AEAF-4AAE-8C64-3F8C5F2A8764}"/>
              </a:ext>
            </a:extLst>
          </p:cNvPr>
          <p:cNvCxnSpPr/>
          <p:nvPr/>
        </p:nvCxnSpPr>
        <p:spPr>
          <a:xfrm>
            <a:off x="2861719" y="2828159"/>
            <a:ext cx="0" cy="93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B03905-C9AF-4531-A608-5FAE6B772D3A}"/>
              </a:ext>
            </a:extLst>
          </p:cNvPr>
          <p:cNvSpPr/>
          <p:nvPr/>
        </p:nvSpPr>
        <p:spPr>
          <a:xfrm>
            <a:off x="4325126" y="3765932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과학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037D17-FF85-4AB3-9E04-373FB55BC99E}"/>
              </a:ext>
            </a:extLst>
          </p:cNvPr>
          <p:cNvSpPr/>
          <p:nvPr/>
        </p:nvSpPr>
        <p:spPr>
          <a:xfrm>
            <a:off x="5237687" y="3764095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15B89-F2B1-493C-BAB3-A02A5E90E881}"/>
              </a:ext>
            </a:extLst>
          </p:cNvPr>
          <p:cNvSpPr/>
          <p:nvPr/>
        </p:nvSpPr>
        <p:spPr>
          <a:xfrm>
            <a:off x="6183300" y="3771591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수험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C4C938-7CB8-4804-B2C3-2ED31BAB1563}"/>
              </a:ext>
            </a:extLst>
          </p:cNvPr>
          <p:cNvSpPr/>
          <p:nvPr/>
        </p:nvSpPr>
        <p:spPr>
          <a:xfrm>
            <a:off x="7095866" y="3768070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C6EC09-5A8C-4619-A512-CE5D74FD475D}"/>
              </a:ext>
            </a:extLst>
          </p:cNvPr>
          <p:cNvCxnSpPr>
            <a:stCxn id="4" idx="2"/>
          </p:cNvCxnSpPr>
          <p:nvPr/>
        </p:nvCxnSpPr>
        <p:spPr>
          <a:xfrm>
            <a:off x="8176440" y="1894901"/>
            <a:ext cx="32132" cy="259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E9616A-A7EF-4BD2-BE01-46117CA34171}"/>
              </a:ext>
            </a:extLst>
          </p:cNvPr>
          <p:cNvCxnSpPr>
            <a:cxnSpLocks/>
          </p:cNvCxnSpPr>
          <p:nvPr/>
        </p:nvCxnSpPr>
        <p:spPr>
          <a:xfrm flipH="1">
            <a:off x="5994869" y="4486275"/>
            <a:ext cx="221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0481E7-4610-442F-B7B6-F476CA83ACEA}"/>
              </a:ext>
            </a:extLst>
          </p:cNvPr>
          <p:cNvCxnSpPr/>
          <p:nvPr/>
        </p:nvCxnSpPr>
        <p:spPr>
          <a:xfrm>
            <a:off x="5994869" y="4486275"/>
            <a:ext cx="0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1BEAA-09D1-410D-8CA8-2A05D00CED50}"/>
              </a:ext>
            </a:extLst>
          </p:cNvPr>
          <p:cNvCxnSpPr>
            <a:cxnSpLocks/>
          </p:cNvCxnSpPr>
          <p:nvPr/>
        </p:nvCxnSpPr>
        <p:spPr>
          <a:xfrm>
            <a:off x="3491803" y="4838700"/>
            <a:ext cx="500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F749626-0612-47A7-B01C-82CA97D24111}"/>
              </a:ext>
            </a:extLst>
          </p:cNvPr>
          <p:cNvSpPr/>
          <p:nvPr/>
        </p:nvSpPr>
        <p:spPr>
          <a:xfrm>
            <a:off x="2365960" y="5553075"/>
            <a:ext cx="2251687" cy="561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장르별 인기 도서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0D751D-E029-472B-BA8E-D475B0F29AF1}"/>
              </a:ext>
            </a:extLst>
          </p:cNvPr>
          <p:cNvSpPr/>
          <p:nvPr/>
        </p:nvSpPr>
        <p:spPr>
          <a:xfrm>
            <a:off x="8436896" y="3305968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가입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E63A2E-9C9C-4663-B7AB-28B869DB957A}"/>
              </a:ext>
            </a:extLst>
          </p:cNvPr>
          <p:cNvSpPr/>
          <p:nvPr/>
        </p:nvSpPr>
        <p:spPr>
          <a:xfrm>
            <a:off x="4871035" y="5562600"/>
            <a:ext cx="2251687" cy="561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연령별 인기 도서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B6F6C2-8635-460D-817D-9684EA1DF3D3}"/>
              </a:ext>
            </a:extLst>
          </p:cNvPr>
          <p:cNvSpPr/>
          <p:nvPr/>
        </p:nvSpPr>
        <p:spPr>
          <a:xfrm>
            <a:off x="7372092" y="5562600"/>
            <a:ext cx="2251687" cy="561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신간 </a:t>
            </a:r>
            <a:r>
              <a:rPr lang="ko-KR" altLang="en-US" dirty="0"/>
              <a:t>인기 도서</a:t>
            </a:r>
            <a:endParaRPr lang="en-GB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3DB8A9-FB29-4498-996D-E1D87895C46C}"/>
              </a:ext>
            </a:extLst>
          </p:cNvPr>
          <p:cNvCxnSpPr>
            <a:cxnSpLocks/>
          </p:cNvCxnSpPr>
          <p:nvPr/>
        </p:nvCxnSpPr>
        <p:spPr>
          <a:xfrm>
            <a:off x="3494184" y="4838700"/>
            <a:ext cx="1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4F16D2-FF8E-47AB-8062-0502C4DF1118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994869" y="4838700"/>
            <a:ext cx="201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5ADDA9-555B-4B33-BC56-8C2357DC5D21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8496931" y="4833938"/>
            <a:ext cx="1005" cy="72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6BD3A1-2A63-45A0-9FB3-9E8A7CD1578F}"/>
              </a:ext>
            </a:extLst>
          </p:cNvPr>
          <p:cNvCxnSpPr/>
          <p:nvPr/>
        </p:nvCxnSpPr>
        <p:spPr>
          <a:xfrm>
            <a:off x="11090429" y="1894899"/>
            <a:ext cx="3212" cy="67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705D31-0172-4195-BF9D-CABAF2CAF0C3}"/>
              </a:ext>
            </a:extLst>
          </p:cNvPr>
          <p:cNvCxnSpPr>
            <a:cxnSpLocks/>
          </p:cNvCxnSpPr>
          <p:nvPr/>
        </p:nvCxnSpPr>
        <p:spPr>
          <a:xfrm flipH="1" flipV="1">
            <a:off x="9186041" y="2571750"/>
            <a:ext cx="190106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6C045E-BC32-41F3-B446-3AA0A9889674}"/>
              </a:ext>
            </a:extLst>
          </p:cNvPr>
          <p:cNvSpPr/>
          <p:nvPr/>
        </p:nvSpPr>
        <p:spPr>
          <a:xfrm>
            <a:off x="10293428" y="3314458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1E9A39-38E0-4E9A-A754-9E468701E6A4}"/>
              </a:ext>
            </a:extLst>
          </p:cNvPr>
          <p:cNvSpPr/>
          <p:nvPr/>
        </p:nvSpPr>
        <p:spPr>
          <a:xfrm>
            <a:off x="10576485" y="4634028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도서 대출 </a:t>
            </a:r>
            <a:r>
              <a:rPr lang="ko-KR" altLang="en-US" sz="1400" dirty="0"/>
              <a:t>정보</a:t>
            </a:r>
            <a:endParaRPr lang="en-GB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96CC73-D64E-4636-A56B-6470F43C3CF2}"/>
              </a:ext>
            </a:extLst>
          </p:cNvPr>
          <p:cNvCxnSpPr/>
          <p:nvPr/>
        </p:nvCxnSpPr>
        <p:spPr>
          <a:xfrm flipV="1">
            <a:off x="9186041" y="2571750"/>
            <a:ext cx="0" cy="72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D09348-995F-492E-993D-30A0186915C7}"/>
              </a:ext>
            </a:extLst>
          </p:cNvPr>
          <p:cNvCxnSpPr>
            <a:cxnSpLocks/>
          </p:cNvCxnSpPr>
          <p:nvPr/>
        </p:nvCxnSpPr>
        <p:spPr>
          <a:xfrm flipV="1">
            <a:off x="11083891" y="2578100"/>
            <a:ext cx="0" cy="72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3">
            <a:extLst>
              <a:ext uri="{FF2B5EF4-FFF2-40B4-BE49-F238E27FC236}">
                <a16:creationId xmlns:a16="http://schemas.microsoft.com/office/drawing/2014/main" id="{D01E9A39-38E0-4E9A-A754-9E468701E6A4}"/>
              </a:ext>
            </a:extLst>
          </p:cNvPr>
          <p:cNvSpPr/>
          <p:nvPr/>
        </p:nvSpPr>
        <p:spPr>
          <a:xfrm>
            <a:off x="8839575" y="4634027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내 정보</a:t>
            </a:r>
            <a:endParaRPr lang="en-GB" sz="1400" dirty="0"/>
          </a:p>
        </p:txBody>
      </p:sp>
      <p:cxnSp>
        <p:nvCxnSpPr>
          <p:cNvPr id="10" name="직선 연결선 9"/>
          <p:cNvCxnSpPr>
            <a:stCxn id="63" idx="2"/>
          </p:cNvCxnSpPr>
          <p:nvPr/>
        </p:nvCxnSpPr>
        <p:spPr>
          <a:xfrm>
            <a:off x="11042573" y="3876317"/>
            <a:ext cx="0" cy="34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4" idx="0"/>
          </p:cNvCxnSpPr>
          <p:nvPr/>
        </p:nvCxnSpPr>
        <p:spPr>
          <a:xfrm flipV="1">
            <a:off x="11325630" y="4225159"/>
            <a:ext cx="0" cy="40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9588720" y="4225159"/>
            <a:ext cx="1736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0" idx="0"/>
          </p:cNvCxnSpPr>
          <p:nvPr/>
        </p:nvCxnSpPr>
        <p:spPr>
          <a:xfrm flipV="1">
            <a:off x="9588720" y="4225159"/>
            <a:ext cx="0" cy="40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2966" y="1894899"/>
            <a:ext cx="0" cy="270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2966" y="2571750"/>
            <a:ext cx="24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966" y="3586897"/>
            <a:ext cx="24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2966" y="4604897"/>
            <a:ext cx="253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2">
            <a:extLst>
              <a:ext uri="{FF2B5EF4-FFF2-40B4-BE49-F238E27FC236}">
                <a16:creationId xmlns:a16="http://schemas.microsoft.com/office/drawing/2014/main" id="{5F3EA0D0-DBEB-4E42-9FA5-B84E441E6E97}"/>
              </a:ext>
            </a:extLst>
          </p:cNvPr>
          <p:cNvSpPr/>
          <p:nvPr/>
        </p:nvSpPr>
        <p:spPr>
          <a:xfrm>
            <a:off x="736742" y="2297170"/>
            <a:ext cx="1247377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알립니다</a:t>
            </a:r>
            <a:endParaRPr lang="en-GB" dirty="0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5F3EA0D0-DBEB-4E42-9FA5-B84E441E6E97}"/>
              </a:ext>
            </a:extLst>
          </p:cNvPr>
          <p:cNvSpPr/>
          <p:nvPr/>
        </p:nvSpPr>
        <p:spPr>
          <a:xfrm>
            <a:off x="720017" y="3310569"/>
            <a:ext cx="1247377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이용안내</a:t>
            </a:r>
            <a:endParaRPr lang="en-GB" dirty="0"/>
          </a:p>
        </p:txBody>
      </p:sp>
      <p:sp>
        <p:nvSpPr>
          <p:cNvPr id="66" name="Rectangle 22">
            <a:extLst>
              <a:ext uri="{FF2B5EF4-FFF2-40B4-BE49-F238E27FC236}">
                <a16:creationId xmlns:a16="http://schemas.microsoft.com/office/drawing/2014/main" id="{5F3EA0D0-DBEB-4E42-9FA5-B84E441E6E97}"/>
              </a:ext>
            </a:extLst>
          </p:cNvPr>
          <p:cNvSpPr/>
          <p:nvPr/>
        </p:nvSpPr>
        <p:spPr>
          <a:xfrm>
            <a:off x="726364" y="4323968"/>
            <a:ext cx="1247377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자주묻는질문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102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5</cp:revision>
  <dcterms:created xsi:type="dcterms:W3CDTF">2022-07-04T05:51:14Z</dcterms:created>
  <dcterms:modified xsi:type="dcterms:W3CDTF">2022-07-04T06:24:43Z</dcterms:modified>
</cp:coreProperties>
</file>