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1" r:id="rId3"/>
    <p:sldId id="260" r:id="rId4"/>
    <p:sldId id="270" r:id="rId5"/>
    <p:sldId id="271" r:id="rId6"/>
    <p:sldId id="267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B5EBA-BF95-4499-AD8F-5F663A7734A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E1A33-7057-4D82-A74F-DFD69B0C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3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E1A33-7057-4D82-A74F-DFD69B0C9F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2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724610" y="2794744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mtClean="0">
                <a:solidFill>
                  <a:srgbClr val="655D5B"/>
                </a:solidFill>
              </a:rPr>
              <a:t>TEAM A:</a:t>
            </a:r>
            <a:r>
              <a:rPr lang="ko-KR" altLang="en-US" sz="6000" smtClean="0">
                <a:solidFill>
                  <a:srgbClr val="655D5B"/>
                </a:solidFill>
              </a:rPr>
              <a:t>마루팀 프로젝트</a:t>
            </a:r>
            <a:endParaRPr lang="ko-KR" altLang="en-US" sz="6000" dirty="0">
              <a:solidFill>
                <a:srgbClr val="655D5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83331" y="466324"/>
            <a:ext cx="51014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655D5B"/>
                </a:solidFill>
              </a:rPr>
              <a:t>이젠 </a:t>
            </a:r>
            <a:r>
              <a:rPr lang="en-US" altLang="ko-KR" sz="1600" smtClean="0">
                <a:solidFill>
                  <a:srgbClr val="655D5B"/>
                </a:solidFill>
              </a:rPr>
              <a:t>(ezen)</a:t>
            </a:r>
            <a:r>
              <a:rPr lang="ko-KR" altLang="en-US" sz="1600" smtClean="0">
                <a:solidFill>
                  <a:srgbClr val="655D5B"/>
                </a:solidFill>
              </a:rPr>
              <a:t>컴퓨터 학원</a:t>
            </a:r>
            <a:endParaRPr lang="en-US" altLang="ko-KR" sz="1600" smtClean="0">
              <a:solidFill>
                <a:srgbClr val="655D5B"/>
              </a:solidFill>
            </a:endParaRPr>
          </a:p>
          <a:p>
            <a:pPr algn="ctr"/>
            <a:r>
              <a:rPr lang="en-US" altLang="ko-KR" sz="2000" smtClean="0">
                <a:solidFill>
                  <a:srgbClr val="655D5B"/>
                </a:solidFill>
              </a:rPr>
              <a:t>JAVA </a:t>
            </a:r>
            <a:r>
              <a:rPr lang="ko-KR" altLang="en-US" sz="2000" smtClean="0">
                <a:solidFill>
                  <a:srgbClr val="655D5B"/>
                </a:solidFill>
              </a:rPr>
              <a:t>웹 개발 프로그래밍</a:t>
            </a:r>
            <a:endParaRPr lang="en-US" altLang="ko-KR" sz="2000" smtClean="0">
              <a:solidFill>
                <a:srgbClr val="655D5B"/>
              </a:solidFill>
            </a:endParaRPr>
          </a:p>
          <a:p>
            <a:pPr algn="ctr"/>
            <a:r>
              <a:rPr lang="en-US" altLang="ko-KR" sz="1600" smtClean="0">
                <a:solidFill>
                  <a:srgbClr val="655D5B"/>
                </a:solidFill>
              </a:rPr>
              <a:t>[</a:t>
            </a:r>
            <a:r>
              <a:rPr lang="ko-KR" altLang="en-US" sz="1600" smtClean="0">
                <a:solidFill>
                  <a:srgbClr val="655D5B"/>
                </a:solidFill>
              </a:rPr>
              <a:t>정보처리 산업기사 자격증 </a:t>
            </a:r>
            <a:r>
              <a:rPr lang="en-US" altLang="ko-KR" sz="1600" smtClean="0">
                <a:solidFill>
                  <a:srgbClr val="655D5B"/>
                </a:solidFill>
              </a:rPr>
              <a:t>A</a:t>
            </a:r>
            <a:r>
              <a:rPr lang="ko-KR" altLang="en-US" sz="1600" smtClean="0">
                <a:solidFill>
                  <a:srgbClr val="655D5B"/>
                </a:solidFill>
              </a:rPr>
              <a:t>반</a:t>
            </a:r>
            <a:r>
              <a:rPr lang="en-US" altLang="ko-KR" sz="1600" smtClean="0">
                <a:solidFill>
                  <a:srgbClr val="655D5B"/>
                </a:solidFill>
              </a:rPr>
              <a:t>]</a:t>
            </a:r>
            <a:endParaRPr lang="ko-KR" altLang="en-US" sz="1600" dirty="0">
              <a:solidFill>
                <a:srgbClr val="655D5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35916" y="4971392"/>
            <a:ext cx="431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554F4D"/>
                </a:solidFill>
              </a:rPr>
              <a:t>팀장</a:t>
            </a:r>
            <a:r>
              <a:rPr lang="en-US" altLang="ko-KR" sz="2400" smtClean="0">
                <a:solidFill>
                  <a:srgbClr val="554F4D"/>
                </a:solidFill>
              </a:rPr>
              <a:t>: </a:t>
            </a:r>
            <a:r>
              <a:rPr lang="ko-KR" altLang="en-US" sz="2400" smtClean="0">
                <a:solidFill>
                  <a:srgbClr val="554F4D"/>
                </a:solidFill>
              </a:rPr>
              <a:t>문상호</a:t>
            </a:r>
            <a:r>
              <a:rPr lang="en-US" altLang="ko-KR" sz="2400">
                <a:solidFill>
                  <a:srgbClr val="554F4D"/>
                </a:solidFill>
              </a:rPr>
              <a:t> </a:t>
            </a:r>
            <a:r>
              <a:rPr lang="ko-KR" altLang="en-US" sz="2400" smtClean="0">
                <a:solidFill>
                  <a:srgbClr val="554F4D"/>
                </a:solidFill>
              </a:rPr>
              <a:t>팀원</a:t>
            </a:r>
            <a:r>
              <a:rPr lang="en-US" altLang="ko-KR" sz="2400" smtClean="0">
                <a:solidFill>
                  <a:srgbClr val="554F4D"/>
                </a:solidFill>
              </a:rPr>
              <a:t>: </a:t>
            </a:r>
            <a:r>
              <a:rPr lang="ko-KR" altLang="en-US" sz="2400" smtClean="0">
                <a:solidFill>
                  <a:srgbClr val="554F4D"/>
                </a:solidFill>
              </a:rPr>
              <a:t>윤세리</a:t>
            </a:r>
            <a:endParaRPr lang="en-US" altLang="ko-KR" sz="2400" smtClean="0">
              <a:solidFill>
                <a:srgbClr val="554F4D"/>
              </a:solidFill>
            </a:endParaRPr>
          </a:p>
          <a:p>
            <a:pPr algn="ctr"/>
            <a:r>
              <a:rPr lang="ko-KR" altLang="en-US" sz="2400" smtClean="0">
                <a:solidFill>
                  <a:srgbClr val="554F4D"/>
                </a:solidFill>
              </a:rPr>
              <a:t>팀원</a:t>
            </a:r>
            <a:r>
              <a:rPr lang="en-US" altLang="ko-KR" sz="2400" smtClean="0">
                <a:solidFill>
                  <a:srgbClr val="554F4D"/>
                </a:solidFill>
              </a:rPr>
              <a:t>: </a:t>
            </a:r>
            <a:r>
              <a:rPr lang="ko-KR" altLang="en-US" sz="2400" smtClean="0">
                <a:solidFill>
                  <a:srgbClr val="554F4D"/>
                </a:solidFill>
              </a:rPr>
              <a:t>최문성</a:t>
            </a:r>
            <a:r>
              <a:rPr lang="en-US" altLang="ko-KR" sz="2400">
                <a:solidFill>
                  <a:srgbClr val="554F4D"/>
                </a:solidFill>
              </a:rPr>
              <a:t> </a:t>
            </a:r>
            <a:r>
              <a:rPr lang="ko-KR" altLang="en-US" sz="2400" smtClean="0">
                <a:solidFill>
                  <a:srgbClr val="554F4D"/>
                </a:solidFill>
              </a:rPr>
              <a:t>팀원</a:t>
            </a:r>
            <a:r>
              <a:rPr lang="en-US" altLang="ko-KR" sz="2400" smtClean="0">
                <a:solidFill>
                  <a:srgbClr val="554F4D"/>
                </a:solidFill>
              </a:rPr>
              <a:t>: </a:t>
            </a:r>
            <a:r>
              <a:rPr lang="ko-KR" altLang="en-US" sz="2400" smtClean="0">
                <a:solidFill>
                  <a:srgbClr val="554F4D"/>
                </a:solidFill>
              </a:rPr>
              <a:t>한영민</a:t>
            </a:r>
            <a:endParaRPr lang="ko-KR" altLang="en-US" sz="2400" dirty="0" smtClean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707839" y="1548969"/>
            <a:ext cx="461216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>
              <a:solidFill>
                <a:srgbClr val="554F4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rgbClr val="554F4D"/>
                </a:solidFill>
              </a:rPr>
              <a:t> 팀프로젝트 주제</a:t>
            </a:r>
            <a:endParaRPr lang="en-US" altLang="ko-KR" sz="3200">
              <a:solidFill>
                <a:srgbClr val="554F4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3200">
              <a:solidFill>
                <a:srgbClr val="554F4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rgbClr val="554F4D"/>
                </a:solidFill>
              </a:rPr>
              <a:t>주제 선정 이유</a:t>
            </a:r>
            <a:endParaRPr lang="en-US" altLang="ko-KR" sz="3200">
              <a:solidFill>
                <a:srgbClr val="554F4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3200">
              <a:solidFill>
                <a:srgbClr val="554F4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rgbClr val="554F4D"/>
                </a:solidFill>
              </a:rPr>
              <a:t>팀프로젝트를</a:t>
            </a:r>
            <a:r>
              <a:rPr lang="en-US" altLang="ko-KR" sz="3200">
                <a:solidFill>
                  <a:srgbClr val="554F4D"/>
                </a:solidFill>
              </a:rPr>
              <a:t> </a:t>
            </a:r>
            <a:r>
              <a:rPr lang="ko-KR" altLang="en-US" sz="3200">
                <a:solidFill>
                  <a:srgbClr val="554F4D"/>
                </a:solidFill>
              </a:rPr>
              <a:t>통하여 </a:t>
            </a:r>
            <a:endParaRPr lang="en-US" altLang="ko-KR" sz="3200">
              <a:solidFill>
                <a:srgbClr val="554F4D"/>
              </a:solidFill>
            </a:endParaRPr>
          </a:p>
          <a:p>
            <a:r>
              <a:rPr lang="ko-KR" altLang="en-US" sz="3200">
                <a:solidFill>
                  <a:srgbClr val="554F4D"/>
                </a:solidFill>
              </a:rPr>
              <a:t>    얻고자하는</a:t>
            </a:r>
            <a:r>
              <a:rPr lang="en-US" altLang="ko-KR" sz="3200">
                <a:solidFill>
                  <a:srgbClr val="554F4D"/>
                </a:solidFill>
              </a:rPr>
              <a:t> </a:t>
            </a:r>
            <a:r>
              <a:rPr lang="ko-KR" altLang="en-US" sz="3200">
                <a:solidFill>
                  <a:srgbClr val="554F4D"/>
                </a:solidFill>
              </a:rPr>
              <a:t>목표</a:t>
            </a:r>
          </a:p>
          <a:p>
            <a:pPr algn="l"/>
            <a:endParaRPr lang="ko-KR" altLang="en-US" sz="3200" dirty="0">
              <a:solidFill>
                <a:srgbClr val="554F4D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811411" y="477594"/>
            <a:ext cx="91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13DDF9-6BFF-4314-BBC5-CF05046A3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80" y="0"/>
            <a:ext cx="457762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CE5C4DE-C1B3-47C0-8D38-2C9295EA2307}"/>
              </a:ext>
            </a:extLst>
          </p:cNvPr>
          <p:cNvGrpSpPr/>
          <p:nvPr/>
        </p:nvGrpSpPr>
        <p:grpSpPr>
          <a:xfrm>
            <a:off x="447040" y="843280"/>
            <a:ext cx="6096000" cy="5557520"/>
            <a:chOff x="5415280" y="650240"/>
            <a:chExt cx="6096000" cy="55575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86A2F4-BE7E-4806-A85F-F9C3063D622C}"/>
                </a:ext>
              </a:extLst>
            </p:cNvPr>
            <p:cNvSpPr/>
            <p:nvPr/>
          </p:nvSpPr>
          <p:spPr>
            <a:xfrm>
              <a:off x="5415280" y="650240"/>
              <a:ext cx="6096000" cy="5557520"/>
            </a:xfrm>
            <a:prstGeom prst="rect">
              <a:avLst/>
            </a:prstGeom>
            <a:solidFill>
              <a:srgbClr val="FCF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8AE641-C095-48C8-9C44-5C8D5E53D4A5}"/>
                </a:ext>
              </a:extLst>
            </p:cNvPr>
            <p:cNvSpPr txBox="1"/>
            <p:nvPr/>
          </p:nvSpPr>
          <p:spPr>
            <a:xfrm>
              <a:off x="5828020" y="2866678"/>
              <a:ext cx="5270520" cy="24191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b="1" smtClean="0"/>
                <a:t>1</a:t>
              </a:r>
              <a:r>
                <a:rPr lang="ko-KR" altLang="en-US" b="1" smtClean="0"/>
                <a:t>차 주제 선정</a:t>
              </a:r>
              <a:r>
                <a:rPr lang="en-US" altLang="ko-KR" b="1" smtClean="0"/>
                <a:t>: </a:t>
              </a:r>
              <a:r>
                <a:rPr lang="ko-KR" altLang="en-US" smtClean="0"/>
                <a:t>원목가구</a:t>
              </a:r>
              <a:r>
                <a:rPr lang="en-US" altLang="ko-KR"/>
                <a:t>, </a:t>
              </a:r>
              <a:r>
                <a:rPr lang="ko-KR" altLang="en-US"/>
                <a:t>한복</a:t>
              </a:r>
              <a:r>
                <a:rPr lang="en-US" altLang="ko-KR"/>
                <a:t>, </a:t>
              </a:r>
              <a:r>
                <a:rPr lang="ko-KR" altLang="en-US"/>
                <a:t>지역 과외사이트</a:t>
              </a:r>
              <a:r>
                <a:rPr lang="en-US" altLang="ko-KR"/>
                <a:t>, </a:t>
              </a:r>
              <a:r>
                <a:rPr lang="ko-KR" altLang="en-US"/>
                <a:t>시계종류</a:t>
              </a:r>
              <a:r>
                <a:rPr lang="en-US" altLang="ko-KR"/>
                <a:t>, </a:t>
              </a:r>
              <a:r>
                <a:rPr lang="ko-KR" altLang="en-US"/>
                <a:t>자동자</a:t>
              </a:r>
              <a:r>
                <a:rPr lang="en-US" altLang="ko-KR"/>
                <a:t>, </a:t>
              </a:r>
              <a:r>
                <a:rPr lang="ko-KR" altLang="en-US" smtClean="0"/>
                <a:t>반려동물</a:t>
              </a:r>
              <a:endParaRPr lang="en-US" altLang="ko-KR" smtClean="0"/>
            </a:p>
            <a:p>
              <a:pPr algn="just">
                <a:lnSpc>
                  <a:spcPct val="120000"/>
                </a:lnSpc>
              </a:pPr>
              <a:endParaRPr lang="en-US" altLang="ko-KR"/>
            </a:p>
            <a:p>
              <a:pPr algn="just">
                <a:lnSpc>
                  <a:spcPct val="120000"/>
                </a:lnSpc>
              </a:pPr>
              <a:r>
                <a:rPr lang="en-US" altLang="ko-KR" b="1" smtClean="0"/>
                <a:t>2</a:t>
              </a:r>
              <a:r>
                <a:rPr lang="ko-KR" altLang="en-US" b="1" smtClean="0"/>
                <a:t>차 주제 선정</a:t>
              </a:r>
              <a:r>
                <a:rPr lang="en-US" altLang="ko-KR" b="1" smtClean="0"/>
                <a:t>: </a:t>
              </a:r>
              <a:r>
                <a:rPr lang="ko-KR" altLang="en-US" smtClean="0"/>
                <a:t>원목 가구</a:t>
              </a:r>
              <a:r>
                <a:rPr lang="en-US" altLang="ko-KR" smtClean="0"/>
                <a:t>, </a:t>
              </a:r>
              <a:r>
                <a:rPr lang="ko-KR" altLang="en-US" smtClean="0"/>
                <a:t>시계</a:t>
              </a:r>
              <a:endParaRPr lang="en-US" altLang="ko-KR" smtClean="0"/>
            </a:p>
            <a:p>
              <a:pPr algn="just">
                <a:lnSpc>
                  <a:spcPct val="120000"/>
                </a:lnSpc>
              </a:pPr>
              <a:endParaRPr lang="en-US" altLang="ko-KR" smtClean="0"/>
            </a:p>
            <a:p>
              <a:pPr algn="just">
                <a:lnSpc>
                  <a:spcPct val="120000"/>
                </a:lnSpc>
              </a:pPr>
              <a:endParaRPr lang="en-US" altLang="ko-KR"/>
            </a:p>
            <a:p>
              <a:pPr algn="just">
                <a:lnSpc>
                  <a:spcPct val="120000"/>
                </a:lnSpc>
              </a:pPr>
              <a:r>
                <a:rPr lang="en-US" altLang="ko-KR" b="1" smtClean="0"/>
                <a:t>3</a:t>
              </a:r>
              <a:r>
                <a:rPr lang="ko-KR" altLang="en-US" b="1" smtClean="0"/>
                <a:t>차 주제 선정</a:t>
              </a:r>
              <a:r>
                <a:rPr lang="en-US" altLang="ko-KR" b="1" smtClean="0"/>
                <a:t>(</a:t>
              </a:r>
              <a:r>
                <a:rPr lang="ko-KR" altLang="en-US" b="1" smtClean="0"/>
                <a:t>최종</a:t>
              </a:r>
              <a:r>
                <a:rPr lang="en-US" altLang="ko-KR" b="1" smtClean="0"/>
                <a:t>):</a:t>
              </a:r>
              <a:r>
                <a:rPr lang="ko-KR" altLang="en-US" b="1" smtClean="0"/>
                <a:t> </a:t>
              </a:r>
              <a:r>
                <a:rPr lang="ko-KR" altLang="en-US" smtClean="0"/>
                <a:t>가구 쇼핑몰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4BE716-21DA-47D3-84F9-025BAE32AB44}"/>
                </a:ext>
              </a:extLst>
            </p:cNvPr>
            <p:cNvSpPr txBox="1"/>
            <p:nvPr/>
          </p:nvSpPr>
          <p:spPr>
            <a:xfrm>
              <a:off x="5813383" y="1413186"/>
              <a:ext cx="37032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320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팀프로젝트 주제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B325F5D-7B2F-4A4D-A205-7DB0030B28D3}"/>
                </a:ext>
              </a:extLst>
            </p:cNvPr>
            <p:cNvCxnSpPr/>
            <p:nvPr/>
          </p:nvCxnSpPr>
          <p:spPr>
            <a:xfrm>
              <a:off x="5823543" y="2280140"/>
              <a:ext cx="5687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67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13DDF9-6BFF-4314-BBC5-CF05046A3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80" y="0"/>
            <a:ext cx="457762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CE5C4DE-C1B3-47C0-8D38-2C9295EA2307}"/>
              </a:ext>
            </a:extLst>
          </p:cNvPr>
          <p:cNvGrpSpPr/>
          <p:nvPr/>
        </p:nvGrpSpPr>
        <p:grpSpPr>
          <a:xfrm>
            <a:off x="432403" y="650239"/>
            <a:ext cx="6096000" cy="5587351"/>
            <a:chOff x="5400643" y="457200"/>
            <a:chExt cx="6096000" cy="55575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86A2F4-BE7E-4806-A85F-F9C3063D622C}"/>
                </a:ext>
              </a:extLst>
            </p:cNvPr>
            <p:cNvSpPr/>
            <p:nvPr/>
          </p:nvSpPr>
          <p:spPr>
            <a:xfrm>
              <a:off x="5400643" y="457200"/>
              <a:ext cx="6096000" cy="5557520"/>
            </a:xfrm>
            <a:prstGeom prst="rect">
              <a:avLst/>
            </a:prstGeom>
            <a:solidFill>
              <a:srgbClr val="FCF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8AE641-C095-48C8-9C44-5C8D5E53D4A5}"/>
                </a:ext>
              </a:extLst>
            </p:cNvPr>
            <p:cNvSpPr txBox="1"/>
            <p:nvPr/>
          </p:nvSpPr>
          <p:spPr>
            <a:xfrm>
              <a:off x="5923274" y="2085104"/>
              <a:ext cx="5270520" cy="38410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b="1" smtClean="0"/>
                <a:t>프로젝트 주제를 </a:t>
              </a:r>
              <a:r>
                <a:rPr lang="en-US" altLang="ko-KR" b="1" smtClean="0"/>
                <a:t>‘</a:t>
              </a:r>
              <a:r>
                <a:rPr lang="ko-KR" altLang="en-US" b="1" smtClean="0"/>
                <a:t>가구 쇼핑몰</a:t>
              </a:r>
              <a:r>
                <a:rPr lang="en-US" altLang="ko-KR" b="1" smtClean="0"/>
                <a:t>’</a:t>
              </a:r>
              <a:r>
                <a:rPr lang="ko-KR" altLang="en-US" b="1" smtClean="0"/>
                <a:t>로 선정한 이유</a:t>
              </a:r>
              <a:endParaRPr lang="en-US" altLang="ko-KR" b="1" smtClean="0"/>
            </a:p>
            <a:p>
              <a:pPr algn="just">
                <a:lnSpc>
                  <a:spcPct val="120000"/>
                </a:lnSpc>
              </a:pPr>
              <a:endParaRPr lang="en-US" altLang="ko-KR" sz="900" b="1" smtClean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mtClean="0"/>
                <a:t>코로나로 인해 집에서 보내는 시간이 길어지면서 사람들의 관심이 </a:t>
              </a:r>
              <a:r>
                <a:rPr lang="ko-KR" altLang="en-US" sz="1600" b="1" smtClean="0"/>
                <a:t>자신이 시간을 가장 많이 보내게</a:t>
              </a:r>
              <a:r>
                <a:rPr lang="en-US" altLang="ko-KR" sz="1600" b="1"/>
                <a:t> </a:t>
              </a:r>
              <a:r>
                <a:rPr lang="ko-KR" altLang="en-US" sz="1600" b="1" smtClean="0"/>
                <a:t>된 자신의 집을 휴식의 공간으로 꾸미는 것에 </a:t>
              </a:r>
              <a:r>
                <a:rPr lang="ko-KR" altLang="en-US" sz="1600" b="1"/>
                <a:t>대한 관심이 </a:t>
              </a:r>
              <a:r>
                <a:rPr lang="ko-KR" altLang="en-US" sz="1600" b="1" smtClean="0"/>
                <a:t>급증</a:t>
              </a:r>
              <a:r>
                <a:rPr lang="ko-KR" altLang="en-US" sz="1600" smtClean="0"/>
                <a:t>했기 때문에 그러한 흐름을 고려하여 주제를 선정함</a:t>
              </a:r>
              <a:endParaRPr lang="en-US" altLang="ko-KR" sz="1600" smtClean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endParaRPr lang="en-US" altLang="ko-KR" sz="1600" smtClean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mtClean="0"/>
                <a:t>또한 부동산 가격폭등으로 </a:t>
              </a:r>
              <a:r>
                <a:rPr lang="ko-KR" altLang="en-US" sz="1600" b="1" smtClean="0"/>
                <a:t>이사를 가기 어려워진 경제적 요인</a:t>
              </a:r>
              <a:r>
                <a:rPr lang="ko-KR" altLang="en-US" sz="1600" smtClean="0"/>
                <a:t>도 홈퍼니싱 시장에 영향을 주어서</a:t>
              </a:r>
              <a:r>
                <a:rPr lang="en-US" altLang="ko-KR" sz="1600" smtClean="0"/>
                <a:t> </a:t>
              </a:r>
              <a:r>
                <a:rPr lang="ko-KR" altLang="en-US" sz="1600" smtClean="0"/>
                <a:t>내집마련의 꿈이 멀어지면서 </a:t>
              </a:r>
              <a:r>
                <a:rPr lang="ko-KR" altLang="en-US" sz="1600" b="1" smtClean="0"/>
                <a:t>새집을 장만하기보다는 현재 자신이 살고 있는 집 꾸미기를 위한 인테리어 수요가 늘어남 </a:t>
              </a:r>
              <a:endParaRPr lang="ko-KR" altLang="en-US" sz="1600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4BE716-21DA-47D3-84F9-025BAE32AB44}"/>
                </a:ext>
              </a:extLst>
            </p:cNvPr>
            <p:cNvSpPr txBox="1"/>
            <p:nvPr/>
          </p:nvSpPr>
          <p:spPr>
            <a:xfrm>
              <a:off x="5823543" y="1021505"/>
              <a:ext cx="3429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en-US" altLang="ko-KR" sz="320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320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주제 선정 이유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B325F5D-7B2F-4A4D-A205-7DB0030B28D3}"/>
                </a:ext>
              </a:extLst>
            </p:cNvPr>
            <p:cNvCxnSpPr/>
            <p:nvPr/>
          </p:nvCxnSpPr>
          <p:spPr>
            <a:xfrm>
              <a:off x="5714666" y="1807174"/>
              <a:ext cx="5687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75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13DDF9-6BFF-4314-BBC5-CF05046A3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80" y="0"/>
            <a:ext cx="457762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CE5C4DE-C1B3-47C0-8D38-2C9295EA2307}"/>
              </a:ext>
            </a:extLst>
          </p:cNvPr>
          <p:cNvGrpSpPr/>
          <p:nvPr/>
        </p:nvGrpSpPr>
        <p:grpSpPr>
          <a:xfrm>
            <a:off x="447040" y="843280"/>
            <a:ext cx="6096000" cy="5557520"/>
            <a:chOff x="5415280" y="650240"/>
            <a:chExt cx="6096000" cy="55575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86A2F4-BE7E-4806-A85F-F9C3063D622C}"/>
                </a:ext>
              </a:extLst>
            </p:cNvPr>
            <p:cNvSpPr/>
            <p:nvPr/>
          </p:nvSpPr>
          <p:spPr>
            <a:xfrm>
              <a:off x="5415280" y="650240"/>
              <a:ext cx="6096000" cy="5557520"/>
            </a:xfrm>
            <a:prstGeom prst="rect">
              <a:avLst/>
            </a:prstGeom>
            <a:solidFill>
              <a:srgbClr val="FCF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8AE641-C095-48C8-9C44-5C8D5E53D4A5}"/>
                </a:ext>
              </a:extLst>
            </p:cNvPr>
            <p:cNvSpPr txBox="1"/>
            <p:nvPr/>
          </p:nvSpPr>
          <p:spPr>
            <a:xfrm>
              <a:off x="5687653" y="2242557"/>
              <a:ext cx="5270520" cy="35455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b="1" smtClean="0"/>
                <a:t>프로젝트 주제를 </a:t>
              </a:r>
              <a:r>
                <a:rPr lang="en-US" altLang="ko-KR" b="1" smtClean="0"/>
                <a:t>‘</a:t>
              </a:r>
              <a:r>
                <a:rPr lang="ko-KR" altLang="en-US" b="1" smtClean="0"/>
                <a:t>가구 쇼핑몰</a:t>
              </a:r>
              <a:r>
                <a:rPr lang="en-US" altLang="ko-KR" b="1" smtClean="0"/>
                <a:t>’</a:t>
              </a:r>
              <a:r>
                <a:rPr lang="ko-KR" altLang="en-US" b="1" smtClean="0"/>
                <a:t>로 선정한 이유</a:t>
              </a:r>
              <a:endParaRPr lang="en-US" altLang="ko-KR" b="1" smtClean="0"/>
            </a:p>
            <a:p>
              <a:pPr algn="just">
                <a:lnSpc>
                  <a:spcPct val="120000"/>
                </a:lnSpc>
              </a:pPr>
              <a:endParaRPr lang="en-US" altLang="ko-KR" sz="900" b="1" smtClean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mtClean="0"/>
                <a:t>기능구현을 하는부분도 중요하지만 결과물을 완성했을때 사이트의 디자인적인 부분을 고려했을때</a:t>
              </a:r>
              <a:endParaRPr lang="en-US" altLang="ko-KR" sz="1600" smtClean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mtClean="0"/>
                <a:t>가구쇼핑몰이 다른 주제들에 비해서 디자인적인 부분을 더 잘 표현할수 있을것같아서 주제로 선정하게 됨</a:t>
              </a:r>
              <a:r>
                <a:rPr lang="en-US" altLang="ko-KR" sz="1600" smtClean="0"/>
                <a:t>.</a:t>
              </a: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endParaRPr lang="en-US" altLang="ko-KR" sz="1600" smtClean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mtClean="0"/>
                <a:t>여러가지 주제 후보들 중에서 가구쇼핑몰이</a:t>
              </a:r>
              <a:endParaRPr lang="en-US" altLang="ko-KR" sz="1600" smtClean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smtClean="0"/>
                <a:t>팀원들의 평소관심도가 가장 높은 주제였기 때문에 아예 잘 모르는 분야보다는 서로의 관심도가 높은 </a:t>
              </a:r>
              <a:r>
                <a:rPr lang="en-US" altLang="ko-KR" sz="1600" smtClean="0"/>
                <a:t>‘</a:t>
              </a:r>
              <a:r>
                <a:rPr lang="ko-KR" altLang="en-US" sz="1600" smtClean="0"/>
                <a:t>가구</a:t>
              </a:r>
              <a:r>
                <a:rPr lang="en-US" altLang="ko-KR" sz="1600" smtClean="0"/>
                <a:t>’</a:t>
              </a:r>
              <a:r>
                <a:rPr lang="ko-KR" altLang="en-US" sz="1600" smtClean="0"/>
                <a:t>로 프로젝트 주제를 선정하게 되었습니다</a:t>
              </a:r>
              <a:r>
                <a:rPr lang="en-US" altLang="ko-KR" sz="1600" smtClean="0"/>
                <a:t>.</a:t>
              </a:r>
              <a:r>
                <a:rPr lang="ko-KR" altLang="en-US" sz="1600" smtClean="0"/>
                <a:t> </a:t>
              </a:r>
              <a:endParaRPr lang="en-US" altLang="ko-KR" sz="1600" smtClean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4BE716-21DA-47D3-84F9-025BAE32AB44}"/>
                </a:ext>
              </a:extLst>
            </p:cNvPr>
            <p:cNvSpPr txBox="1"/>
            <p:nvPr/>
          </p:nvSpPr>
          <p:spPr>
            <a:xfrm>
              <a:off x="5687653" y="1021505"/>
              <a:ext cx="3429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en-US" altLang="ko-KR" sz="320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320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주제 선정 이유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B325F5D-7B2F-4A4D-A205-7DB0030B28D3}"/>
                </a:ext>
              </a:extLst>
            </p:cNvPr>
            <p:cNvCxnSpPr/>
            <p:nvPr/>
          </p:nvCxnSpPr>
          <p:spPr>
            <a:xfrm>
              <a:off x="5687653" y="1822940"/>
              <a:ext cx="5687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20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13DDF9-6BFF-4314-BBC5-CF05046A34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80" y="0"/>
            <a:ext cx="457762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CE5C4DE-C1B3-47C0-8D38-2C9295EA2307}"/>
              </a:ext>
            </a:extLst>
          </p:cNvPr>
          <p:cNvGrpSpPr/>
          <p:nvPr/>
        </p:nvGrpSpPr>
        <p:grpSpPr>
          <a:xfrm>
            <a:off x="447040" y="843280"/>
            <a:ext cx="6096000" cy="5557520"/>
            <a:chOff x="5415280" y="650240"/>
            <a:chExt cx="6096000" cy="55575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86A2F4-BE7E-4806-A85F-F9C3063D622C}"/>
                </a:ext>
              </a:extLst>
            </p:cNvPr>
            <p:cNvSpPr/>
            <p:nvPr/>
          </p:nvSpPr>
          <p:spPr>
            <a:xfrm>
              <a:off x="5415280" y="650240"/>
              <a:ext cx="6096000" cy="5557520"/>
            </a:xfrm>
            <a:prstGeom prst="rect">
              <a:avLst/>
            </a:prstGeom>
            <a:solidFill>
              <a:srgbClr val="FCF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8AE641-C095-48C8-9C44-5C8D5E53D4A5}"/>
                </a:ext>
              </a:extLst>
            </p:cNvPr>
            <p:cNvSpPr txBox="1"/>
            <p:nvPr/>
          </p:nvSpPr>
          <p:spPr>
            <a:xfrm>
              <a:off x="5828019" y="2176131"/>
              <a:ext cx="5270520" cy="363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/>
                <a:t>교육 기간동안 습득한 기초적인 </a:t>
              </a:r>
              <a:r>
                <a:rPr lang="en-US" altLang="ko-KR" sz="1600"/>
                <a:t>HTML5, CSS, </a:t>
              </a:r>
              <a:r>
                <a:rPr lang="en-US" altLang="ko-KR" sz="1600" smtClean="0"/>
                <a:t>JavaScript </a:t>
              </a:r>
              <a:r>
                <a:rPr lang="ko-KR" altLang="en-US" sz="1600" smtClean="0"/>
                <a:t>기술을 </a:t>
              </a:r>
              <a:r>
                <a:rPr lang="ko-KR" altLang="en-US" sz="1600"/>
                <a:t>사용하여 </a:t>
              </a:r>
              <a:r>
                <a:rPr lang="ko-KR" altLang="en-US" sz="1600" b="1" smtClean="0"/>
                <a:t>동적인 웹페이지를 구성한다</a:t>
              </a:r>
              <a:endParaRPr lang="en-US" altLang="ko-KR" sz="1600" b="1" smtClean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endParaRPr lang="en-US" altLang="ko-KR" sz="160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z="1600" smtClean="0"/>
                <a:t>Java, JSP, JSTL, Servlet, Spring Framework</a:t>
              </a:r>
              <a:r>
                <a:rPr lang="ko-KR" altLang="en-US" sz="1600" smtClean="0"/>
                <a:t>를 사용하여 </a:t>
              </a:r>
              <a:r>
                <a:rPr lang="en-US" altLang="ko-KR" sz="1600" b="1" smtClean="0"/>
                <a:t>DB</a:t>
              </a:r>
              <a:r>
                <a:rPr lang="ko-KR" altLang="en-US" sz="1600" b="1" smtClean="0"/>
                <a:t>와 상호작용하는 백엔드를 구성한다</a:t>
              </a:r>
              <a:r>
                <a:rPr lang="en-US" altLang="ko-KR" sz="1600" smtClean="0"/>
                <a:t>.</a:t>
              </a: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endParaRPr lang="en-US" altLang="ko-KR" sz="160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/>
                <a:t>개인이 아닌 팀으로서 </a:t>
              </a:r>
              <a:r>
                <a:rPr lang="ko-KR" altLang="en-US" sz="1600" smtClean="0"/>
                <a:t>협동하고 의사소통하며 </a:t>
              </a:r>
              <a:r>
                <a:rPr lang="ko-KR" altLang="en-US" sz="1600"/>
                <a:t>하나의 </a:t>
              </a:r>
              <a:r>
                <a:rPr lang="ko-KR" altLang="en-US" sz="1600" b="1"/>
                <a:t>공통적인 </a:t>
              </a:r>
              <a:r>
                <a:rPr lang="ko-KR" altLang="en-US" sz="1600" b="1" smtClean="0"/>
                <a:t>프로젝트를 완성시켜나감에 있어 취업시 필요한 능력을 기른다</a:t>
              </a:r>
              <a:r>
                <a:rPr lang="en-US" altLang="ko-KR" sz="1600" b="1" smtClean="0"/>
                <a:t>.</a:t>
              </a: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endParaRPr lang="en-US" altLang="ko-KR" sz="1600" smtClean="0"/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endParaRPr lang="ko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4BE716-21DA-47D3-84F9-025BAE32AB44}"/>
                </a:ext>
              </a:extLst>
            </p:cNvPr>
            <p:cNvSpPr txBox="1"/>
            <p:nvPr/>
          </p:nvSpPr>
          <p:spPr>
            <a:xfrm>
              <a:off x="5813383" y="1120798"/>
              <a:ext cx="3292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en-US" altLang="ko-KR" sz="320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320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목표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B325F5D-7B2F-4A4D-A205-7DB0030B28D3}"/>
                </a:ext>
              </a:extLst>
            </p:cNvPr>
            <p:cNvCxnSpPr/>
            <p:nvPr/>
          </p:nvCxnSpPr>
          <p:spPr>
            <a:xfrm>
              <a:off x="5619411" y="1983142"/>
              <a:ext cx="5687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16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7081522" y="2644170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Q&amp;A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5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273</Words>
  <Application>Microsoft Office PowerPoint</Application>
  <PresentationFormat>와이드스크린</PresentationFormat>
  <Paragraphs>44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이롭게 바탕체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MYCOM</cp:lastModifiedBy>
  <cp:revision>51</cp:revision>
  <dcterms:created xsi:type="dcterms:W3CDTF">2020-05-03T01:37:17Z</dcterms:created>
  <dcterms:modified xsi:type="dcterms:W3CDTF">2022-08-19T07:05:40Z</dcterms:modified>
</cp:coreProperties>
</file>