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93" d="100"/>
          <a:sy n="93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+mn-ea"/>
              <a:ea typeface="+mn-ea"/>
            </a:rPr>
            <a:t>Controller</a:t>
          </a:r>
          <a:endParaRPr lang="ko-KR" altLang="en-US" sz="1800" dirty="0">
            <a:latin typeface="+mn-ea"/>
            <a:ea typeface="+mn-ea"/>
          </a:endParaRPr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B0A84B62-1B01-4498-A349-B012E5B738D0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common</a:t>
          </a:r>
          <a:endParaRPr lang="ko-KR" altLang="en-US" sz="1600" dirty="0">
            <a:latin typeface="+mn-ea"/>
            <a:ea typeface="+mn-ea"/>
          </a:endParaRPr>
        </a:p>
      </dgm:t>
    </dgm:pt>
    <dgm:pt modelId="{EF4825B7-1C81-49AC-AB84-C8C975113641}" type="parTrans" cxnId="{DB9A943C-27A6-47A6-9437-11A738D6CC1C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668D5F21-865F-4277-928A-46FC040D88F9}" type="sibTrans" cxnId="{DB9A943C-27A6-47A6-9437-11A738D6CC1C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50428920-DBF5-43ED-A598-152EDE61F191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FrontController</a:t>
          </a:r>
          <a:endParaRPr lang="ko-KR" altLang="en-US" sz="1200" dirty="0">
            <a:latin typeface="+mn-ea"/>
            <a:ea typeface="+mn-ea"/>
          </a:endParaRPr>
        </a:p>
      </dgm:t>
    </dgm:pt>
    <dgm:pt modelId="{262710F7-2FE1-454D-8CD7-62F305B9D7F2}" type="parTrans" cxnId="{C6531B33-53F6-4BC9-B9F5-F60CB0966CE4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22681458-5AC6-4EEE-A470-8EA977BD3373}" type="sibTrans" cxnId="{C6531B33-53F6-4BC9-B9F5-F60CB0966CE4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member</a:t>
          </a:r>
          <a:endParaRPr lang="ko-KR" altLang="en-US" sz="1600" dirty="0">
            <a:latin typeface="+mn-ea"/>
            <a:ea typeface="+mn-ea"/>
          </a:endParaRPr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MemberInsertServlet</a:t>
          </a:r>
          <a:endParaRPr lang="ko-KR" altLang="en-US" sz="1200" dirty="0">
            <a:latin typeface="+mn-ea"/>
            <a:ea typeface="+mn-ea"/>
          </a:endParaRPr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product</a:t>
          </a:r>
          <a:endParaRPr lang="ko-KR" altLang="en-US" sz="1600" dirty="0">
            <a:latin typeface="+mn-ea"/>
            <a:ea typeface="+mn-ea"/>
          </a:endParaRPr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MemberContentServlet</a:t>
          </a:r>
          <a:endParaRPr lang="ko-KR" altLang="en-US" sz="1200" dirty="0">
            <a:latin typeface="+mn-ea"/>
            <a:ea typeface="+mn-ea"/>
          </a:endParaRPr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MemberModifyServlet</a:t>
          </a:r>
          <a:endParaRPr lang="ko-KR" altLang="en-US" sz="1200" dirty="0">
            <a:latin typeface="+mn-ea"/>
            <a:ea typeface="+mn-ea"/>
          </a:endParaRPr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16FA59AF-4BAE-438C-B7D1-8ABA9976C171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MemberModifyValueServlet</a:t>
          </a:r>
          <a:endParaRPr lang="ko-KR" altLang="en-US" sz="1200" dirty="0">
            <a:latin typeface="+mn-ea"/>
            <a:ea typeface="+mn-ea"/>
          </a:endParaRPr>
        </a:p>
      </dgm:t>
    </dgm:pt>
    <dgm:pt modelId="{22DF7A5B-578D-4D2A-B4B0-9CDE6A4069BA}" type="parTrans" cxnId="{FB723C9B-6B12-4A21-A628-79D365A05DA0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3FAF3807-BB27-492E-91AE-90EAEF47B875}" type="sibTrans" cxnId="{FB723C9B-6B12-4A21-A628-79D365A05DA0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</a:t>
          </a:r>
          <a:r>
            <a:rPr lang="en-US" altLang="en-US" sz="1200" dirty="0" err="1" smtClean="0">
              <a:latin typeface="+mn-ea"/>
              <a:ea typeface="+mn-ea"/>
            </a:rPr>
            <a:t>ProductListServlet</a:t>
          </a:r>
          <a:endParaRPr lang="ko-KR" altLang="en-US" sz="1200" dirty="0">
            <a:latin typeface="+mn-ea"/>
            <a:ea typeface="+mn-ea"/>
          </a:endParaRPr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</a:t>
          </a:r>
          <a:r>
            <a:rPr lang="en-US" altLang="en-US" sz="1200" dirty="0" err="1" smtClean="0">
              <a:latin typeface="+mn-ea"/>
              <a:ea typeface="+mn-ea"/>
            </a:rPr>
            <a:t>ProductInsertServlet</a:t>
          </a:r>
          <a:endParaRPr lang="ko-KR" altLang="en-US" sz="1200" dirty="0">
            <a:latin typeface="+mn-ea"/>
            <a:ea typeface="+mn-ea"/>
          </a:endParaRPr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</a:t>
          </a:r>
          <a:r>
            <a:rPr lang="en-US" altLang="en-US" sz="1200" dirty="0" err="1" smtClean="0">
              <a:latin typeface="+mn-ea"/>
              <a:ea typeface="+mn-ea"/>
            </a:rPr>
            <a:t>ProductModifyServlet</a:t>
          </a:r>
          <a:endParaRPr lang="ko-KR" altLang="en-US" sz="1200" dirty="0">
            <a:latin typeface="+mn-ea"/>
            <a:ea typeface="+mn-ea"/>
          </a:endParaRPr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F18B0AE-0E39-4724-A9AC-3BBF17F828F2}">
      <dgm:prSet phldrT="[텍스트]" custT="1"/>
      <dgm:spPr/>
      <dgm:t>
        <a:bodyPr/>
        <a:lstStyle/>
        <a:p>
          <a:pPr latinLnBrk="1"/>
          <a:r>
            <a:rPr lang="en-US" altLang="ko-KR" sz="1200" smtClean="0">
              <a:latin typeface="+mn-ea"/>
              <a:ea typeface="+mn-ea"/>
            </a:rPr>
            <a:t>MemberCheckLoginServlet</a:t>
          </a:r>
          <a:endParaRPr lang="ko-KR" altLang="en-US" sz="1200" dirty="0">
            <a:latin typeface="+mn-ea"/>
            <a:ea typeface="+mn-ea"/>
          </a:endParaRPr>
        </a:p>
      </dgm:t>
    </dgm:pt>
    <dgm:pt modelId="{50950412-0A06-48A9-94A6-59EA8FDBA51E}" type="sibTrans" cxnId="{7AB54BFA-6805-4BDF-B39A-1E1209C17C18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A22DD831-BE09-4BFB-8BF1-9958D1E83433}" type="parTrans" cxnId="{7AB54BFA-6805-4BDF-B39A-1E1209C17C18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5228216E-4F06-4158-9653-5A20D3A3FBA2}">
      <dgm:prSet custT="1"/>
      <dgm:spPr/>
      <dgm:t>
        <a:bodyPr/>
        <a:lstStyle/>
        <a:p>
          <a:pPr latinLnBrk="1"/>
          <a:r>
            <a:rPr lang="en-US" altLang="en-US" sz="1000" dirty="0" smtClean="0">
              <a:latin typeface="+mn-ea"/>
              <a:ea typeface="+mn-ea"/>
            </a:rPr>
            <a:t> </a:t>
          </a:r>
          <a:r>
            <a:rPr lang="en-US" altLang="en-US" sz="1200" dirty="0" err="1" smtClean="0">
              <a:latin typeface="+mn-ea"/>
              <a:ea typeface="+mn-ea"/>
            </a:rPr>
            <a:t>ProductFileServlet</a:t>
          </a:r>
          <a:endParaRPr lang="ko-KR" altLang="en-US" sz="1200" dirty="0">
            <a:latin typeface="+mn-ea"/>
            <a:ea typeface="+mn-ea"/>
          </a:endParaRPr>
        </a:p>
      </dgm:t>
    </dgm:pt>
    <dgm:pt modelId="{25F83E0E-BDB1-4518-8911-CFDFE5F0E9A7}" type="parTrans" cxnId="{102505A1-A64B-45D2-98B8-8B75E4EE4B61}">
      <dgm:prSet/>
      <dgm:spPr/>
      <dgm:t>
        <a:bodyPr/>
        <a:lstStyle/>
        <a:p>
          <a:pPr latinLnBrk="1"/>
          <a:endParaRPr lang="ko-KR" altLang="en-US"/>
        </a:p>
      </dgm:t>
    </dgm:pt>
    <dgm:pt modelId="{6754B87F-901F-4A0E-82D9-52D69D4816FD}" type="sibTrans" cxnId="{102505A1-A64B-45D2-98B8-8B75E4EE4B61}">
      <dgm:prSet/>
      <dgm:spPr/>
      <dgm:t>
        <a:bodyPr/>
        <a:lstStyle/>
        <a:p>
          <a:pPr latinLnBrk="1"/>
          <a:endParaRPr lang="ko-KR" altLang="en-US"/>
        </a:p>
      </dgm:t>
    </dgm:pt>
    <dgm:pt modelId="{67D176C2-75B7-44EF-ADBE-18993DD26AD4}">
      <dgm:prSet/>
      <dgm:spPr/>
      <dgm:t>
        <a:bodyPr/>
        <a:lstStyle/>
        <a:p>
          <a:pPr latinLnBrk="1"/>
          <a:r>
            <a:rPr lang="en-US" altLang="en-US" dirty="0" smtClean="0">
              <a:latin typeface="+mn-ea"/>
              <a:ea typeface="+mn-ea"/>
            </a:rPr>
            <a:t> </a:t>
          </a:r>
          <a:r>
            <a:rPr lang="en-US" altLang="en-US" dirty="0" err="1" smtClean="0">
              <a:latin typeface="+mn-ea"/>
              <a:ea typeface="+mn-ea"/>
            </a:rPr>
            <a:t>ProductReviewServlet</a:t>
          </a:r>
          <a:endParaRPr lang="ko-KR" altLang="en-US" dirty="0">
            <a:latin typeface="+mn-ea"/>
            <a:ea typeface="+mn-ea"/>
          </a:endParaRPr>
        </a:p>
      </dgm:t>
    </dgm:pt>
    <dgm:pt modelId="{B9BDC393-5DB3-44FF-B375-F6565501CD5F}" type="parTrans" cxnId="{027896DA-A860-4680-8C9F-B1513AAAC00F}">
      <dgm:prSet/>
      <dgm:spPr/>
      <dgm:t>
        <a:bodyPr/>
        <a:lstStyle/>
        <a:p>
          <a:pPr latinLnBrk="1"/>
          <a:endParaRPr lang="ko-KR" altLang="en-US"/>
        </a:p>
      </dgm:t>
    </dgm:pt>
    <dgm:pt modelId="{67F7714B-09DB-43D0-8AB8-74442EC572F8}" type="sibTrans" cxnId="{027896DA-A860-4680-8C9F-B1513AAAC00F}">
      <dgm:prSet/>
      <dgm:spPr/>
      <dgm:t>
        <a:bodyPr/>
        <a:lstStyle/>
        <a:p>
          <a:pPr latinLnBrk="1"/>
          <a:endParaRPr lang="ko-KR" altLang="en-US"/>
        </a:p>
      </dgm:t>
    </dgm:pt>
    <dgm:pt modelId="{7185CE40-5CAD-4CFE-A8FE-E6ECA4B24677}">
      <dgm:prSet/>
      <dgm:spPr/>
      <dgm:t>
        <a:bodyPr/>
        <a:lstStyle/>
        <a:p>
          <a:pPr latinLnBrk="1"/>
          <a:r>
            <a:rPr lang="en-US" altLang="en-US" dirty="0" smtClean="0">
              <a:latin typeface="+mn-ea"/>
              <a:ea typeface="+mn-ea"/>
            </a:rPr>
            <a:t> </a:t>
          </a:r>
          <a:r>
            <a:rPr lang="en-US" altLang="en-US" dirty="0" err="1" smtClean="0">
              <a:latin typeface="+mn-ea"/>
              <a:ea typeface="+mn-ea"/>
            </a:rPr>
            <a:t>ProductI</a:t>
          </a:r>
          <a:r>
            <a:rPr lang="en-US" dirty="0" err="1" smtClean="0"/>
            <a:t>nquiry</a:t>
          </a:r>
          <a:r>
            <a:rPr lang="en-US" altLang="en-US" dirty="0" err="1" smtClean="0">
              <a:latin typeface="+mn-ea"/>
              <a:ea typeface="+mn-ea"/>
            </a:rPr>
            <a:t>Servlet</a:t>
          </a:r>
          <a:endParaRPr lang="ko-KR" altLang="en-US" dirty="0">
            <a:latin typeface="+mn-ea"/>
            <a:ea typeface="+mn-ea"/>
          </a:endParaRPr>
        </a:p>
      </dgm:t>
    </dgm:pt>
    <dgm:pt modelId="{D8BF92D3-F336-48C6-B961-C918BF99D335}" type="parTrans" cxnId="{A750FC92-D8C6-4901-A95E-ED56F3A9FC73}">
      <dgm:prSet/>
      <dgm:spPr/>
      <dgm:t>
        <a:bodyPr/>
        <a:lstStyle/>
        <a:p>
          <a:pPr latinLnBrk="1"/>
          <a:endParaRPr lang="ko-KR" altLang="en-US"/>
        </a:p>
      </dgm:t>
    </dgm:pt>
    <dgm:pt modelId="{F34A7CE0-EE28-4746-B9ED-16B4B46A505D}" type="sibTrans" cxnId="{A750FC92-D8C6-4901-A95E-ED56F3A9FC73}">
      <dgm:prSet/>
      <dgm:spPr/>
      <dgm:t>
        <a:bodyPr/>
        <a:lstStyle/>
        <a:p>
          <a:pPr latinLnBrk="1"/>
          <a:endParaRPr lang="ko-KR" altLang="en-US"/>
        </a:p>
      </dgm:t>
    </dgm:pt>
    <dgm:pt modelId="{5AE517E2-D93E-4A0A-9B48-336D17C502AE}">
      <dgm:prSet/>
      <dgm:spPr/>
      <dgm:t>
        <a:bodyPr/>
        <a:lstStyle/>
        <a:p>
          <a:pPr latinLnBrk="1"/>
          <a:r>
            <a:rPr lang="en-US" altLang="en-US" dirty="0" smtClean="0">
              <a:latin typeface="+mn-ea"/>
              <a:ea typeface="+mn-ea"/>
            </a:rPr>
            <a:t> </a:t>
          </a:r>
          <a:r>
            <a:rPr lang="en-US" altLang="en-US" dirty="0" err="1" smtClean="0">
              <a:latin typeface="+mn-ea"/>
              <a:ea typeface="+mn-ea"/>
            </a:rPr>
            <a:t>ProductDetailServlet</a:t>
          </a:r>
          <a:endParaRPr lang="ko-KR" altLang="en-US" dirty="0">
            <a:latin typeface="+mn-ea"/>
            <a:ea typeface="+mn-ea"/>
          </a:endParaRPr>
        </a:p>
      </dgm:t>
    </dgm:pt>
    <dgm:pt modelId="{423E2C31-802B-4983-8548-34C37217B139}" type="parTrans" cxnId="{88B543C1-3C5C-4B40-85E4-5591EA38C359}">
      <dgm:prSet/>
      <dgm:spPr/>
      <dgm:t>
        <a:bodyPr/>
        <a:lstStyle/>
        <a:p>
          <a:pPr latinLnBrk="1"/>
          <a:endParaRPr lang="ko-KR" altLang="en-US"/>
        </a:p>
      </dgm:t>
    </dgm:pt>
    <dgm:pt modelId="{0B982E11-14DF-489A-832A-8753D82B980C}" type="sibTrans" cxnId="{88B543C1-3C5C-4B40-85E4-5591EA38C359}">
      <dgm:prSet/>
      <dgm:spPr/>
      <dgm:t>
        <a:bodyPr/>
        <a:lstStyle/>
        <a:p>
          <a:pPr latinLnBrk="1"/>
          <a:endParaRPr lang="ko-KR" altLang="en-US"/>
        </a:p>
      </dgm:t>
    </dgm:pt>
    <dgm:pt modelId="{296F5381-9D83-4C16-8C20-1F0D68213F5A}">
      <dgm:prSet/>
      <dgm:spPr/>
      <dgm:t>
        <a:bodyPr/>
        <a:lstStyle/>
        <a:p>
          <a:pPr latinLnBrk="1"/>
          <a:r>
            <a:rPr lang="en-US" altLang="en-US" dirty="0" smtClean="0">
              <a:latin typeface="+mn-ea"/>
              <a:ea typeface="+mn-ea"/>
            </a:rPr>
            <a:t> </a:t>
          </a:r>
          <a:r>
            <a:rPr lang="en-US" altLang="en-US" dirty="0" err="1" smtClean="0">
              <a:latin typeface="+mn-ea"/>
              <a:ea typeface="+mn-ea"/>
            </a:rPr>
            <a:t>ProductDiliveryServlet</a:t>
          </a:r>
          <a:endParaRPr lang="ko-KR" altLang="en-US" dirty="0">
            <a:latin typeface="+mn-ea"/>
            <a:ea typeface="+mn-ea"/>
          </a:endParaRPr>
        </a:p>
      </dgm:t>
    </dgm:pt>
    <dgm:pt modelId="{AD1B9354-1BDD-49B8-BC9C-93AB63E948AB}" type="parTrans" cxnId="{542DDADD-B3AD-47D0-8C30-08C3988D3160}">
      <dgm:prSet/>
      <dgm:spPr/>
      <dgm:t>
        <a:bodyPr/>
        <a:lstStyle/>
        <a:p>
          <a:pPr latinLnBrk="1"/>
          <a:endParaRPr lang="ko-KR" altLang="en-US"/>
        </a:p>
      </dgm:t>
    </dgm:pt>
    <dgm:pt modelId="{7DF25445-5223-4C9A-BC87-66BEFB96C59A}" type="sibTrans" cxnId="{542DDADD-B3AD-47D0-8C30-08C3988D3160}">
      <dgm:prSet/>
      <dgm:spPr/>
      <dgm:t>
        <a:bodyPr/>
        <a:lstStyle/>
        <a:p>
          <a:pPr latinLnBrk="1"/>
          <a:endParaRPr lang="ko-KR" altLang="en-US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256680" custScaleY="220772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7375DB99-FC40-4536-AE90-A0270DEE26F5}" type="pres">
      <dgm:prSet presAssocID="{EF4825B7-1C81-49AC-AB84-C8C975113641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7A1D7DD-F68F-4C8E-9262-9AD26CF5E90B}" type="pres">
      <dgm:prSet presAssocID="{EF4825B7-1C81-49AC-AB84-C8C975113641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A49C596-A463-4FF1-A239-63B522B28160}" type="pres">
      <dgm:prSet presAssocID="{B0A84B62-1B01-4498-A349-B012E5B738D0}" presName="root2" presStyleCnt="0"/>
      <dgm:spPr/>
    </dgm:pt>
    <dgm:pt modelId="{084EA2BB-90A1-494A-B8EF-BEC11E01887B}" type="pres">
      <dgm:prSet presAssocID="{B0A84B62-1B01-4498-A349-B012E5B738D0}" presName="LevelTwoTextNode" presStyleLbl="node2" presStyleIdx="0" presStyleCnt="3" custScaleX="333728" custScaleY="201328" custLinFactNeighborX="-10195" custLinFactNeighborY="-30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4F9047-5404-4ACA-8F4E-1CA9A216EB09}" type="pres">
      <dgm:prSet presAssocID="{B0A84B62-1B01-4498-A349-B012E5B738D0}" presName="level3hierChild" presStyleCnt="0"/>
      <dgm:spPr/>
    </dgm:pt>
    <dgm:pt modelId="{82A5BA92-BA64-4E96-BC10-ED6033C4339D}" type="pres">
      <dgm:prSet presAssocID="{262710F7-2FE1-454D-8CD7-62F305B9D7F2}" presName="conn2-1" presStyleLbl="parChTrans1D3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C49F2739-BD5C-49D2-96DF-C6F70863486F}" type="pres">
      <dgm:prSet presAssocID="{262710F7-2FE1-454D-8CD7-62F305B9D7F2}" presName="connTx" presStyleLbl="parChTrans1D3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15126218-9CF1-410C-97A7-44BEE1209C34}" type="pres">
      <dgm:prSet presAssocID="{50428920-DBF5-43ED-A598-152EDE61F191}" presName="root2" presStyleCnt="0"/>
      <dgm:spPr/>
    </dgm:pt>
    <dgm:pt modelId="{9F735C2E-C314-4AEC-8371-408BCF1A72F6}" type="pres">
      <dgm:prSet presAssocID="{50428920-DBF5-43ED-A598-152EDE61F191}" presName="LevelTwoTextNode" presStyleLbl="node3" presStyleIdx="0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70A6F2-DD25-49F1-A1E9-20A4A5217FDD}" type="pres">
      <dgm:prSet presAssocID="{50428920-DBF5-43ED-A598-152EDE61F191}" presName="level3hierChild" presStyleCnt="0"/>
      <dgm:spPr/>
    </dgm:pt>
    <dgm:pt modelId="{DBFBB132-85D3-44F2-8AB8-81E4402B4528}" type="pres">
      <dgm:prSet presAssocID="{0FD085D8-20A3-40AB-9155-2998311EA6A5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1" presStyleCnt="3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1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2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3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9EE750F4-A8A9-4981-9B8B-E77FAB9A8CBD}" type="pres">
      <dgm:prSet presAssocID="{A22DD831-BE09-4BFB-8BF1-9958D1E83433}" presName="conn2-1" presStyleLbl="parChTrans1D3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028C6F15-DBC5-4B30-BE8D-4B6FD2A30EAF}" type="pres">
      <dgm:prSet presAssocID="{A22DD831-BE09-4BFB-8BF1-9958D1E83433}" presName="connTx" presStyleLbl="parChTrans1D3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D7D4643E-6331-4430-B42F-44B8255D8F7C}" type="pres">
      <dgm:prSet presAssocID="{2F18B0AE-0E39-4724-A9AC-3BBF17F828F2}" presName="root2" presStyleCnt="0"/>
      <dgm:spPr/>
    </dgm:pt>
    <dgm:pt modelId="{B64676CA-5D05-4D61-838A-8F247054E504}" type="pres">
      <dgm:prSet presAssocID="{2F18B0AE-0E39-4724-A9AC-3BBF17F828F2}" presName="LevelTwoTextNode" presStyleLbl="node3" presStyleIdx="4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4E8D08-E974-4AAC-B910-405C1615D443}" type="pres">
      <dgm:prSet presAssocID="{2F18B0AE-0E39-4724-A9AC-3BBF17F828F2}" presName="level3hierChild" presStyleCnt="0"/>
      <dgm:spPr/>
    </dgm:pt>
    <dgm:pt modelId="{B94F7741-A787-4C3F-A773-30D16E155A02}" type="pres">
      <dgm:prSet presAssocID="{22DF7A5B-578D-4D2A-B4B0-9CDE6A4069BA}" presName="conn2-1" presStyleLbl="parChTrans1D3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496FD1A-3E76-4F7F-9D73-1BB6414B2DC9}" type="pres">
      <dgm:prSet presAssocID="{22DF7A5B-578D-4D2A-B4B0-9CDE6A4069BA}" presName="connTx" presStyleLbl="parChTrans1D3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4F96C909-AA81-45E4-9503-0E343A45D483}" type="pres">
      <dgm:prSet presAssocID="{16FA59AF-4BAE-438C-B7D1-8ABA9976C171}" presName="root2" presStyleCnt="0"/>
      <dgm:spPr/>
    </dgm:pt>
    <dgm:pt modelId="{86C475A0-48BD-4CBF-B125-20FC6DC02870}" type="pres">
      <dgm:prSet presAssocID="{16FA59AF-4BAE-438C-B7D1-8ABA9976C171}" presName="LevelTwoTextNode" presStyleLbl="node3" presStyleIdx="5" presStyleCnt="14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CF7AD9-A366-463E-AE57-9037CCDEEF95}" type="pres">
      <dgm:prSet presAssocID="{16FA59AF-4BAE-438C-B7D1-8ABA9976C171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2" presStyleCnt="3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6" presStyleCnt="14" custScaleX="574089" custScaleY="173865" custLinFactNeighborX="87748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7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8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D7048ECC-27BA-4B1F-9BDB-3ED4094857E5}" type="pres">
      <dgm:prSet presAssocID="{25F83E0E-BDB1-4518-8911-CFDFE5F0E9A7}" presName="conn2-1" presStyleLbl="parChTrans1D3" presStyleIdx="9" presStyleCnt="14"/>
      <dgm:spPr/>
    </dgm:pt>
    <dgm:pt modelId="{CE750DE8-5F33-4B2A-9729-2D2B29C6D530}" type="pres">
      <dgm:prSet presAssocID="{25F83E0E-BDB1-4518-8911-CFDFE5F0E9A7}" presName="connTx" presStyleLbl="parChTrans1D3" presStyleIdx="9" presStyleCnt="14"/>
      <dgm:spPr/>
    </dgm:pt>
    <dgm:pt modelId="{4175090E-9A76-435D-9B89-431D4B27F543}" type="pres">
      <dgm:prSet presAssocID="{5228216E-4F06-4158-9653-5A20D3A3FBA2}" presName="root2" presStyleCnt="0"/>
      <dgm:spPr/>
    </dgm:pt>
    <dgm:pt modelId="{98EDF7EB-25E7-4152-9220-A9D291A87893}" type="pres">
      <dgm:prSet presAssocID="{5228216E-4F06-4158-9653-5A20D3A3FBA2}" presName="LevelTwoTextNode" presStyleLbl="node3" presStyleIdx="9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884EF-1C66-47F7-93DD-9B1EE0524CA3}" type="pres">
      <dgm:prSet presAssocID="{5228216E-4F06-4158-9653-5A20D3A3FBA2}" presName="level3hierChild" presStyleCnt="0"/>
      <dgm:spPr/>
    </dgm:pt>
    <dgm:pt modelId="{C826812F-EA7F-415B-9159-FFB4C99D9BFD}" type="pres">
      <dgm:prSet presAssocID="{B9BDC393-5DB3-44FF-B375-F6565501CD5F}" presName="conn2-1" presStyleLbl="parChTrans1D3" presStyleIdx="10" presStyleCnt="14"/>
      <dgm:spPr/>
    </dgm:pt>
    <dgm:pt modelId="{1C2FCFAD-B3F2-46FF-ABB3-830D7DDD48B0}" type="pres">
      <dgm:prSet presAssocID="{B9BDC393-5DB3-44FF-B375-F6565501CD5F}" presName="connTx" presStyleLbl="parChTrans1D3" presStyleIdx="10" presStyleCnt="14"/>
      <dgm:spPr/>
    </dgm:pt>
    <dgm:pt modelId="{7C9AE17C-3BA2-40A5-B611-4CF729DE69F6}" type="pres">
      <dgm:prSet presAssocID="{67D176C2-75B7-44EF-ADBE-18993DD26AD4}" presName="root2" presStyleCnt="0"/>
      <dgm:spPr/>
    </dgm:pt>
    <dgm:pt modelId="{F3AD39D1-1B10-4296-81EE-CD9BF2C36233}" type="pres">
      <dgm:prSet presAssocID="{67D176C2-75B7-44EF-ADBE-18993DD26AD4}" presName="LevelTwoTextNode" presStyleLbl="node3" presStyleIdx="10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27DE4C-A994-42FB-8043-1F7C5825DDB6}" type="pres">
      <dgm:prSet presAssocID="{67D176C2-75B7-44EF-ADBE-18993DD26AD4}" presName="level3hierChild" presStyleCnt="0"/>
      <dgm:spPr/>
    </dgm:pt>
    <dgm:pt modelId="{F656AE55-B4D6-493C-A9C1-F571141D9A94}" type="pres">
      <dgm:prSet presAssocID="{D8BF92D3-F336-48C6-B961-C918BF99D335}" presName="conn2-1" presStyleLbl="parChTrans1D3" presStyleIdx="11" presStyleCnt="14"/>
      <dgm:spPr/>
    </dgm:pt>
    <dgm:pt modelId="{A2F325A8-B7F4-44DA-BB16-3716C829EA41}" type="pres">
      <dgm:prSet presAssocID="{D8BF92D3-F336-48C6-B961-C918BF99D335}" presName="connTx" presStyleLbl="parChTrans1D3" presStyleIdx="11" presStyleCnt="14"/>
      <dgm:spPr/>
    </dgm:pt>
    <dgm:pt modelId="{B1264AAA-FFA8-4BFA-AF06-CD075168A396}" type="pres">
      <dgm:prSet presAssocID="{7185CE40-5CAD-4CFE-A8FE-E6ECA4B24677}" presName="root2" presStyleCnt="0"/>
      <dgm:spPr/>
    </dgm:pt>
    <dgm:pt modelId="{0EF0ABBD-FAE3-450D-AC9A-3A0CC02D0649}" type="pres">
      <dgm:prSet presAssocID="{7185CE40-5CAD-4CFE-A8FE-E6ECA4B24677}" presName="LevelTwoTextNode" presStyleLbl="node3" presStyleIdx="11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764C5B-EBCB-465C-AECB-5D9EC0492195}" type="pres">
      <dgm:prSet presAssocID="{7185CE40-5CAD-4CFE-A8FE-E6ECA4B24677}" presName="level3hierChild" presStyleCnt="0"/>
      <dgm:spPr/>
    </dgm:pt>
    <dgm:pt modelId="{97DC4663-2C5B-4CEF-A56D-F2F20B4B44D8}" type="pres">
      <dgm:prSet presAssocID="{423E2C31-802B-4983-8548-34C37217B139}" presName="conn2-1" presStyleLbl="parChTrans1D3" presStyleIdx="12" presStyleCnt="14"/>
      <dgm:spPr/>
    </dgm:pt>
    <dgm:pt modelId="{53F989FF-408B-4238-AE65-73FC16EBE3B5}" type="pres">
      <dgm:prSet presAssocID="{423E2C31-802B-4983-8548-34C37217B139}" presName="connTx" presStyleLbl="parChTrans1D3" presStyleIdx="12" presStyleCnt="14"/>
      <dgm:spPr/>
    </dgm:pt>
    <dgm:pt modelId="{9C790C0E-DA55-44A0-8997-2EF50E52DFDB}" type="pres">
      <dgm:prSet presAssocID="{5AE517E2-D93E-4A0A-9B48-336D17C502AE}" presName="root2" presStyleCnt="0"/>
      <dgm:spPr/>
    </dgm:pt>
    <dgm:pt modelId="{E190A6D1-3C4B-48D2-B621-1F12FE841B9E}" type="pres">
      <dgm:prSet presAssocID="{5AE517E2-D93E-4A0A-9B48-336D17C502AE}" presName="LevelTwoTextNode" presStyleLbl="node3" presStyleIdx="12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BC5CD9-53A5-484D-862D-442A82E9FAEC}" type="pres">
      <dgm:prSet presAssocID="{5AE517E2-D93E-4A0A-9B48-336D17C502AE}" presName="level3hierChild" presStyleCnt="0"/>
      <dgm:spPr/>
    </dgm:pt>
    <dgm:pt modelId="{6D7ADDD8-17FE-497F-92DB-A600D914461A}" type="pres">
      <dgm:prSet presAssocID="{AD1B9354-1BDD-49B8-BC9C-93AB63E948AB}" presName="conn2-1" presStyleLbl="parChTrans1D3" presStyleIdx="13" presStyleCnt="14"/>
      <dgm:spPr/>
    </dgm:pt>
    <dgm:pt modelId="{EBFB5231-288F-4990-B165-1901A342C428}" type="pres">
      <dgm:prSet presAssocID="{AD1B9354-1BDD-49B8-BC9C-93AB63E948AB}" presName="connTx" presStyleLbl="parChTrans1D3" presStyleIdx="13" presStyleCnt="14"/>
      <dgm:spPr/>
    </dgm:pt>
    <dgm:pt modelId="{08DA4EA3-41BC-48F9-A824-ABE6E33DD7BB}" type="pres">
      <dgm:prSet presAssocID="{296F5381-9D83-4C16-8C20-1F0D68213F5A}" presName="root2" presStyleCnt="0"/>
      <dgm:spPr/>
    </dgm:pt>
    <dgm:pt modelId="{AF0348C6-F5A8-4281-8B67-9632570A49B7}" type="pres">
      <dgm:prSet presAssocID="{296F5381-9D83-4C16-8C20-1F0D68213F5A}" presName="LevelTwoTextNode" presStyleLbl="node3" presStyleIdx="13" presStyleCnt="14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9E1355-2666-48CA-9FC4-4C7879AE18C1}" type="pres">
      <dgm:prSet presAssocID="{296F5381-9D83-4C16-8C20-1F0D68213F5A}" presName="level3hierChild" presStyleCnt="0"/>
      <dgm:spPr/>
    </dgm:pt>
  </dgm:ptLst>
  <dgm:cxnLst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1EB3EEF5-D32E-4297-BEA5-D32A446DD206}" srcId="{3DBEDE1F-7C52-4919-8334-A3A7D7AF4761}" destId="{BF0029A0-2138-45DF-82F1-9F9631FF3243}" srcOrd="2" destOrd="0" parTransId="{6BBED8C0-9F5F-4189-8DBE-B7FC1BF30E4E}" sibTransId="{433BF1E5-3306-4837-8DF5-EAE1E8BBE014}"/>
    <dgm:cxn modelId="{9B23B13E-87C1-4B99-A0C5-D30ECCCFBF20}" type="presOf" srcId="{B0A84B62-1B01-4498-A349-B012E5B738D0}" destId="{084EA2BB-90A1-494A-B8EF-BEC11E01887B}" srcOrd="0" destOrd="0" presId="urn:microsoft.com/office/officeart/2005/8/layout/hierarchy2"/>
    <dgm:cxn modelId="{86835FB4-86ED-4640-A4B3-4A546CAF5BE5}" type="presOf" srcId="{0FD085D8-20A3-40AB-9155-2998311EA6A5}" destId="{DBFBB132-85D3-44F2-8AB8-81E4402B4528}" srcOrd="0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0032C226-04D8-43C5-88AF-84990F0221E4}" type="presOf" srcId="{A22DD831-BE09-4BFB-8BF1-9958D1E83433}" destId="{028C6F15-DBC5-4B30-BE8D-4B6FD2A30EAF}" srcOrd="1" destOrd="0" presId="urn:microsoft.com/office/officeart/2005/8/layout/hierarchy2"/>
    <dgm:cxn modelId="{A750FC92-D8C6-4901-A95E-ED56F3A9FC73}" srcId="{BF0029A0-2138-45DF-82F1-9F9631FF3243}" destId="{7185CE40-5CAD-4CFE-A8FE-E6ECA4B24677}" srcOrd="5" destOrd="0" parTransId="{D8BF92D3-F336-48C6-B961-C918BF99D335}" sibTransId="{F34A7CE0-EE28-4746-B9ED-16B4B46A505D}"/>
    <dgm:cxn modelId="{D0A5CAA7-90B9-403C-B36E-447B2F914981}" type="presOf" srcId="{674B1AB9-5392-4BD9-8751-50B07ADBE5BC}" destId="{51C9AF2A-5BEC-48ED-BF8D-A8D4DD13706E}" srcOrd="0" destOrd="0" presId="urn:microsoft.com/office/officeart/2005/8/layout/hierarchy2"/>
    <dgm:cxn modelId="{A93F8346-4B33-4D5E-9DD2-269E698A5A03}" type="presOf" srcId="{291A08AC-BEBE-4398-BCF9-1BAC96F2F1C1}" destId="{13CCCBFE-3888-45BB-B5FB-2B7F73B72F02}" srcOrd="1" destOrd="0" presId="urn:microsoft.com/office/officeart/2005/8/layout/hierarchy2"/>
    <dgm:cxn modelId="{58B6EA51-7EB2-4BCE-AFFF-5B2AAAA92C9B}" type="presOf" srcId="{478B521B-1A1B-47EE-8948-038B26DEA18F}" destId="{3847B05E-F170-4148-9016-3FA5D24D8566}" srcOrd="0" destOrd="0" presId="urn:microsoft.com/office/officeart/2005/8/layout/hierarchy2"/>
    <dgm:cxn modelId="{82FF96D1-2FB3-4C94-AC81-A3F61A6EBCF4}" type="presOf" srcId="{7185CE40-5CAD-4CFE-A8FE-E6ECA4B24677}" destId="{0EF0ABBD-FAE3-450D-AC9A-3A0CC02D0649}" srcOrd="0" destOrd="0" presId="urn:microsoft.com/office/officeart/2005/8/layout/hierarchy2"/>
    <dgm:cxn modelId="{F77768EE-2854-4B64-BF60-B8F60093E0D2}" type="presOf" srcId="{B9BDC393-5DB3-44FF-B375-F6565501CD5F}" destId="{1C2FCFAD-B3F2-46FF-ABB3-830D7DDD48B0}" srcOrd="1" destOrd="0" presId="urn:microsoft.com/office/officeart/2005/8/layout/hierarchy2"/>
    <dgm:cxn modelId="{ABAFE3DD-110B-42D2-8CAF-4C98F52FEC80}" type="presOf" srcId="{E829BC5A-AF80-45C4-B197-82D29ED1BA05}" destId="{5681F8BC-C2FF-4A4F-84E8-2C8832DF3982}" srcOrd="0" destOrd="0" presId="urn:microsoft.com/office/officeart/2005/8/layout/hierarchy2"/>
    <dgm:cxn modelId="{EBD36B2D-5DD2-4EF4-B45C-EBFBAF7981EB}" type="presOf" srcId="{3DBEDE1F-7C52-4919-8334-A3A7D7AF4761}" destId="{00A107F1-A7D5-42BB-B596-CEF1698EBD7B}" srcOrd="0" destOrd="0" presId="urn:microsoft.com/office/officeart/2005/8/layout/hierarchy2"/>
    <dgm:cxn modelId="{704A3E97-05F3-42BD-BEF4-EB4B93F19FF2}" type="presOf" srcId="{6BBED8C0-9F5F-4189-8DBE-B7FC1BF30E4E}" destId="{A5919979-7AD1-43C2-A8E5-5DD3C0E928A6}" srcOrd="1" destOrd="0" presId="urn:microsoft.com/office/officeart/2005/8/layout/hierarchy2"/>
    <dgm:cxn modelId="{4FEB8DB3-AC42-465E-BFD4-2AD11CBD09D4}" type="presOf" srcId="{0FD085D8-20A3-40AB-9155-2998311EA6A5}" destId="{0367E1B3-B4F5-4237-826A-DB68DA0599EC}" srcOrd="1" destOrd="0" presId="urn:microsoft.com/office/officeart/2005/8/layout/hierarchy2"/>
    <dgm:cxn modelId="{02A37839-8EE2-4A5D-8157-C2B472309E72}" type="presOf" srcId="{EFFB6162-9CAE-4F49-9456-DE0A389FF134}" destId="{42FA64F1-1BAD-4AC4-85C5-23C15C460FF5}" srcOrd="0" destOrd="0" presId="urn:microsoft.com/office/officeart/2005/8/layout/hierarchy2"/>
    <dgm:cxn modelId="{B6043B46-10B3-4B36-8D8D-FF05B61C9E98}" type="presOf" srcId="{6BBED8C0-9F5F-4189-8DBE-B7FC1BF30E4E}" destId="{530400F6-432A-4CBB-BE1D-C549FC471C99}" srcOrd="0" destOrd="0" presId="urn:microsoft.com/office/officeart/2005/8/layout/hierarchy2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28950E81-0331-463C-AABE-DB3B30D9BC31}" type="presOf" srcId="{AD1B9354-1BDD-49B8-BC9C-93AB63E948AB}" destId="{EBFB5231-288F-4990-B165-1901A342C428}" srcOrd="1" destOrd="0" presId="urn:microsoft.com/office/officeart/2005/8/layout/hierarchy2"/>
    <dgm:cxn modelId="{34F557FF-865E-4CFF-ABC0-6AFE4BE83417}" type="presOf" srcId="{262710F7-2FE1-454D-8CD7-62F305B9D7F2}" destId="{C49F2739-BD5C-49D2-96DF-C6F70863486F}" srcOrd="1" destOrd="0" presId="urn:microsoft.com/office/officeart/2005/8/layout/hierarchy2"/>
    <dgm:cxn modelId="{88B543C1-3C5C-4B40-85E4-5591EA38C359}" srcId="{BF0029A0-2138-45DF-82F1-9F9631FF3243}" destId="{5AE517E2-D93E-4A0A-9B48-336D17C502AE}" srcOrd="6" destOrd="0" parTransId="{423E2C31-802B-4983-8548-34C37217B139}" sibTransId="{0B982E11-14DF-489A-832A-8753D82B980C}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364B6502-C462-4F28-AE8C-1A49A20BF2DA}" type="presOf" srcId="{423E2C31-802B-4983-8548-34C37217B139}" destId="{53F989FF-408B-4238-AE65-73FC16EBE3B5}" srcOrd="1" destOrd="0" presId="urn:microsoft.com/office/officeart/2005/8/layout/hierarchy2"/>
    <dgm:cxn modelId="{084CD9DD-B4CD-4655-AECC-7BE108C4C73A}" type="presOf" srcId="{EF4825B7-1C81-49AC-AB84-C8C975113641}" destId="{7375DB99-FC40-4536-AE90-A0270DEE26F5}" srcOrd="0" destOrd="0" presId="urn:microsoft.com/office/officeart/2005/8/layout/hierarchy2"/>
    <dgm:cxn modelId="{78DFAAE3-6C67-467C-AFCB-92394404F673}" type="presOf" srcId="{22DF7A5B-578D-4D2A-B4B0-9CDE6A4069BA}" destId="{B94F7741-A787-4C3F-A773-30D16E155A02}" srcOrd="0" destOrd="0" presId="urn:microsoft.com/office/officeart/2005/8/layout/hierarchy2"/>
    <dgm:cxn modelId="{36AE4B62-7B8E-40AE-83A1-FF82E385BF03}" type="presOf" srcId="{95F2834B-1471-40FE-ACAC-F0DC5358D663}" destId="{82E4D174-3B85-4401-AC20-15C8AA6BD457}" srcOrd="0" destOrd="0" presId="urn:microsoft.com/office/officeart/2005/8/layout/hierarchy2"/>
    <dgm:cxn modelId="{027896DA-A860-4680-8C9F-B1513AAAC00F}" srcId="{BF0029A0-2138-45DF-82F1-9F9631FF3243}" destId="{67D176C2-75B7-44EF-ADBE-18993DD26AD4}" srcOrd="4" destOrd="0" parTransId="{B9BDC393-5DB3-44FF-B375-F6565501CD5F}" sibTransId="{67F7714B-09DB-43D0-8AB8-74442EC572F8}"/>
    <dgm:cxn modelId="{9CBC2F98-D760-49E7-89C5-CF1D488F9A46}" type="presOf" srcId="{291A08AC-BEBE-4398-BCF9-1BAC96F2F1C1}" destId="{82E201E9-FB04-423A-9FC6-9AC0E25FFC30}" srcOrd="0" destOrd="0" presId="urn:microsoft.com/office/officeart/2005/8/layout/hierarchy2"/>
    <dgm:cxn modelId="{2024FFF2-123B-4C32-BE5A-09551D86B377}" srcId="{BF0029A0-2138-45DF-82F1-9F9631FF3243}" destId="{D0566F41-4CEF-4F28-A78F-0CECEC927776}" srcOrd="2" destOrd="0" parTransId="{1BFC304E-EFBE-45F4-9275-B47767B9412A}" sibTransId="{2D769169-ABCD-4574-9FFB-0B0BEF5C081C}"/>
    <dgm:cxn modelId="{1C8A92A2-3F30-4A76-B35D-1ADBE89ECA60}" type="presOf" srcId="{2F18B0AE-0E39-4724-A9AC-3BBF17F828F2}" destId="{B64676CA-5D05-4D61-838A-8F247054E504}" srcOrd="0" destOrd="0" presId="urn:microsoft.com/office/officeart/2005/8/layout/hierarchy2"/>
    <dgm:cxn modelId="{BBB82E91-BFCD-451C-BE0E-C1A349A59D7D}" type="presOf" srcId="{1BFC304E-EFBE-45F4-9275-B47767B9412A}" destId="{55024058-0339-48F7-8841-12C6393B501E}" srcOrd="1" destOrd="0" presId="urn:microsoft.com/office/officeart/2005/8/layout/hierarchy2"/>
    <dgm:cxn modelId="{FF17FC08-F26F-4387-B8CB-86985C31C227}" type="presOf" srcId="{22DF7A5B-578D-4D2A-B4B0-9CDE6A4069BA}" destId="{E496FD1A-3E76-4F7F-9D73-1BB6414B2DC9}" srcOrd="1" destOrd="0" presId="urn:microsoft.com/office/officeart/2005/8/layout/hierarchy2"/>
    <dgm:cxn modelId="{BFC3F788-97D0-415D-A11A-A3B9982066FC}" type="presOf" srcId="{50428920-DBF5-43ED-A598-152EDE61F191}" destId="{9F735C2E-C314-4AEC-8371-408BCF1A72F6}" srcOrd="0" destOrd="0" presId="urn:microsoft.com/office/officeart/2005/8/layout/hierarchy2"/>
    <dgm:cxn modelId="{FB723C9B-6B12-4A21-A628-79D365A05DA0}" srcId="{EFFB6162-9CAE-4F49-9456-DE0A389FF134}" destId="{16FA59AF-4BAE-438C-B7D1-8ABA9976C171}" srcOrd="4" destOrd="0" parTransId="{22DF7A5B-578D-4D2A-B4B0-9CDE6A4069BA}" sibTransId="{3FAF3807-BB27-492E-91AE-90EAEF47B875}"/>
    <dgm:cxn modelId="{C54A4254-0DE2-4380-A0FC-130F2361ED85}" type="presOf" srcId="{388C736C-FDAA-41ED-A5B9-A6CBC369518D}" destId="{3B5C737C-E793-4519-AD88-CC2A8240403D}" srcOrd="1" destOrd="0" presId="urn:microsoft.com/office/officeart/2005/8/layout/hierarchy2"/>
    <dgm:cxn modelId="{3BDA7673-84B7-4239-8C0A-29ACAB6B21D7}" type="presOf" srcId="{FBF16ED1-7857-461C-8CF8-F0D28FEE685C}" destId="{73C9672B-2DD9-4702-8358-6BB304AE6A9E}" srcOrd="0" destOrd="0" presId="urn:microsoft.com/office/officeart/2005/8/layout/hierarchy2"/>
    <dgm:cxn modelId="{A44CE57B-5229-4A44-9064-236BD19CF214}" type="presOf" srcId="{1BFC304E-EFBE-45F4-9275-B47767B9412A}" destId="{57DBC797-B541-4530-8990-B9F328693A44}" srcOrd="0" destOrd="0" presId="urn:microsoft.com/office/officeart/2005/8/layout/hierarchy2"/>
    <dgm:cxn modelId="{4550A33C-BFAB-4A2E-BD61-0227E0C967E0}" type="presOf" srcId="{D0566F41-4CEF-4F28-A78F-0CECEC927776}" destId="{0DE91D6A-CA8F-4E8D-913A-8AAD03BD06C4}" srcOrd="0" destOrd="0" presId="urn:microsoft.com/office/officeart/2005/8/layout/hierarchy2"/>
    <dgm:cxn modelId="{102505A1-A64B-45D2-98B8-8B75E4EE4B61}" srcId="{BF0029A0-2138-45DF-82F1-9F9631FF3243}" destId="{5228216E-4F06-4158-9653-5A20D3A3FBA2}" srcOrd="3" destOrd="0" parTransId="{25F83E0E-BDB1-4518-8911-CFDFE5F0E9A7}" sibTransId="{6754B87F-901F-4A0E-82D9-52D69D4816FD}"/>
    <dgm:cxn modelId="{0137EB12-E7D0-47F8-9B04-EECA4995C8A7}" type="presOf" srcId="{25F83E0E-BDB1-4518-8911-CFDFE5F0E9A7}" destId="{CE750DE8-5F33-4B2A-9729-2D2B29C6D530}" srcOrd="1" destOrd="0" presId="urn:microsoft.com/office/officeart/2005/8/layout/hierarchy2"/>
    <dgm:cxn modelId="{DB9A943C-27A6-47A6-9437-11A738D6CC1C}" srcId="{3DBEDE1F-7C52-4919-8334-A3A7D7AF4761}" destId="{B0A84B62-1B01-4498-A349-B012E5B738D0}" srcOrd="0" destOrd="0" parTransId="{EF4825B7-1C81-49AC-AB84-C8C975113641}" sibTransId="{668D5F21-865F-4277-928A-46FC040D88F9}"/>
    <dgm:cxn modelId="{5CFA78E0-F81E-4A79-951C-3B29D854E0E5}" type="presOf" srcId="{262710F7-2FE1-454D-8CD7-62F305B9D7F2}" destId="{82A5BA92-BA64-4E96-BC10-ED6033C4339D}" srcOrd="0" destOrd="0" presId="urn:microsoft.com/office/officeart/2005/8/layout/hierarchy2"/>
    <dgm:cxn modelId="{7907D72C-1F29-4212-B251-F37B7A986A05}" type="presOf" srcId="{388C736C-FDAA-41ED-A5B9-A6CBC369518D}" destId="{80CB0036-2095-4430-BC58-D7FA60778704}" srcOrd="0" destOrd="0" presId="urn:microsoft.com/office/officeart/2005/8/layout/hierarchy2"/>
    <dgm:cxn modelId="{96D016AC-46A7-44D4-98DA-0ACC28544BD2}" type="presOf" srcId="{67D176C2-75B7-44EF-ADBE-18993DD26AD4}" destId="{F3AD39D1-1B10-4296-81EE-CD9BF2C36233}" srcOrd="0" destOrd="0" presId="urn:microsoft.com/office/officeart/2005/8/layout/hierarchy2"/>
    <dgm:cxn modelId="{CD443AA9-487A-47FE-91AE-BF3C37DB7E6C}" type="presOf" srcId="{8A656524-E5FB-41D1-ACF8-ECBE1D4E8B74}" destId="{269FCC79-75E7-42F3-942A-6F2090F1AA95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D27B88C6-6EED-4822-AC1B-D8A26D6F733E}" type="presOf" srcId="{AD1B9354-1BDD-49B8-BC9C-93AB63E948AB}" destId="{6D7ADDD8-17FE-497F-92DB-A600D914461A}" srcOrd="0" destOrd="0" presId="urn:microsoft.com/office/officeart/2005/8/layout/hierarchy2"/>
    <dgm:cxn modelId="{DE03C26F-00E8-4DBD-93A0-2279BF5614F8}" type="presOf" srcId="{D8BF92D3-F336-48C6-B961-C918BF99D335}" destId="{A2F325A8-B7F4-44DA-BB16-3716C829EA41}" srcOrd="1" destOrd="0" presId="urn:microsoft.com/office/officeart/2005/8/layout/hierarchy2"/>
    <dgm:cxn modelId="{7AB54BFA-6805-4BDF-B39A-1E1209C17C18}" srcId="{EFFB6162-9CAE-4F49-9456-DE0A389FF134}" destId="{2F18B0AE-0E39-4724-A9AC-3BBF17F828F2}" srcOrd="3" destOrd="0" parTransId="{A22DD831-BE09-4BFB-8BF1-9958D1E83433}" sibTransId="{50950412-0A06-48A9-94A6-59EA8FDBA51E}"/>
    <dgm:cxn modelId="{0B391048-A799-402B-B23E-4A383A370045}" srcId="{3DBEDE1F-7C52-4919-8334-A3A7D7AF4761}" destId="{EFFB6162-9CAE-4F49-9456-DE0A389FF134}" srcOrd="1" destOrd="0" parTransId="{0FD085D8-20A3-40AB-9155-2998311EA6A5}" sibTransId="{CFFC494E-2AD4-4ECB-8DF9-B3CFF9E1F5A2}"/>
    <dgm:cxn modelId="{16A64495-06C0-40DF-A9FB-54FACB6C9AAA}" type="presOf" srcId="{A22DD831-BE09-4BFB-8BF1-9958D1E83433}" destId="{9EE750F4-A8A9-4981-9B8B-E77FAB9A8CBD}" srcOrd="0" destOrd="0" presId="urn:microsoft.com/office/officeart/2005/8/layout/hierarchy2"/>
    <dgm:cxn modelId="{C6531B33-53F6-4BC9-B9F5-F60CB0966CE4}" srcId="{B0A84B62-1B01-4498-A349-B012E5B738D0}" destId="{50428920-DBF5-43ED-A598-152EDE61F191}" srcOrd="0" destOrd="0" parTransId="{262710F7-2FE1-454D-8CD7-62F305B9D7F2}" sibTransId="{22681458-5AC6-4EEE-A470-8EA977BD3373}"/>
    <dgm:cxn modelId="{3283C0DA-28D8-4591-8823-3BA3FC19424F}" type="presOf" srcId="{BF0029A0-2138-45DF-82F1-9F9631FF3243}" destId="{9A2B4A53-E3CD-46F9-882B-F104D6A7FBEE}" srcOrd="0" destOrd="0" presId="urn:microsoft.com/office/officeart/2005/8/layout/hierarchy2"/>
    <dgm:cxn modelId="{92804986-B896-40D5-866B-9037229F4710}" type="presOf" srcId="{6B5BD468-3CCB-4FD1-B8F9-E8DC08EC3CE2}" destId="{AFDFD87D-B496-47D3-A3D0-94058BEE598D}" srcOrd="0" destOrd="0" presId="urn:microsoft.com/office/officeart/2005/8/layout/hierarchy2"/>
    <dgm:cxn modelId="{A995B2E2-73EF-4990-BF31-CA21AF9FE8FE}" type="presOf" srcId="{16FA59AF-4BAE-438C-B7D1-8ABA9976C171}" destId="{86C475A0-48BD-4CBF-B125-20FC6DC02870}" srcOrd="0" destOrd="0" presId="urn:microsoft.com/office/officeart/2005/8/layout/hierarchy2"/>
    <dgm:cxn modelId="{66076275-D79B-4E6E-8C9D-9E13E282CDD2}" type="presOf" srcId="{423E2C31-802B-4983-8548-34C37217B139}" destId="{97DC4663-2C5B-4CEF-A56D-F2F20B4B44D8}" srcOrd="0" destOrd="0" presId="urn:microsoft.com/office/officeart/2005/8/layout/hierarchy2"/>
    <dgm:cxn modelId="{86F9AB0E-3AB2-4CB2-88D3-ACBA3463B01A}" type="presOf" srcId="{EF4825B7-1C81-49AC-AB84-C8C975113641}" destId="{67A1D7DD-F68F-4C8E-9262-9AD26CF5E90B}" srcOrd="1" destOrd="0" presId="urn:microsoft.com/office/officeart/2005/8/layout/hierarchy2"/>
    <dgm:cxn modelId="{95D07A39-70A1-4CF3-9C35-851C2F8E00AA}" type="presOf" srcId="{B9BDC393-5DB3-44FF-B375-F6565501CD5F}" destId="{C826812F-EA7F-415B-9159-FFB4C99D9BFD}" srcOrd="0" destOrd="0" presId="urn:microsoft.com/office/officeart/2005/8/layout/hierarchy2"/>
    <dgm:cxn modelId="{542DDADD-B3AD-47D0-8C30-08C3988D3160}" srcId="{BF0029A0-2138-45DF-82F1-9F9631FF3243}" destId="{296F5381-9D83-4C16-8C20-1F0D68213F5A}" srcOrd="7" destOrd="0" parTransId="{AD1B9354-1BDD-49B8-BC9C-93AB63E948AB}" sibTransId="{7DF25445-5223-4C9A-BC87-66BEFB96C59A}"/>
    <dgm:cxn modelId="{27D39FD2-B132-4C3D-8F6C-F2304F647DB7}" type="presOf" srcId="{5AE517E2-D93E-4A0A-9B48-336D17C502AE}" destId="{E190A6D1-3C4B-48D2-B621-1F12FE841B9E}" srcOrd="0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0638E73D-1B8C-45F0-A0E1-BDF3BB7F0309}" type="presOf" srcId="{296F5381-9D83-4C16-8C20-1F0D68213F5A}" destId="{AF0348C6-F5A8-4281-8B67-9632570A49B7}" srcOrd="0" destOrd="0" presId="urn:microsoft.com/office/officeart/2005/8/layout/hierarchy2"/>
    <dgm:cxn modelId="{685BAA62-D691-49D9-B8AA-D4B85003A9FE}" type="presOf" srcId="{5228216E-4F06-4158-9653-5A20D3A3FBA2}" destId="{98EDF7EB-25E7-4152-9220-A9D291A87893}" srcOrd="0" destOrd="0" presId="urn:microsoft.com/office/officeart/2005/8/layout/hierarchy2"/>
    <dgm:cxn modelId="{8275FD35-5389-4344-9A28-4297CF941D68}" type="presOf" srcId="{6B5BD468-3CCB-4FD1-B8F9-E8DC08EC3CE2}" destId="{C5DE2AC1-CC92-4A73-AF8E-03B868CC388E}" srcOrd="1" destOrd="0" presId="urn:microsoft.com/office/officeart/2005/8/layout/hierarchy2"/>
    <dgm:cxn modelId="{35D33739-06CA-4809-8A54-4B72AC7ABD09}" type="presOf" srcId="{A458023A-11B9-44ED-AE55-E7F1C3964C11}" destId="{853C6448-0DE8-4232-8EFF-06FEBEE78162}" srcOrd="1" destOrd="0" presId="urn:microsoft.com/office/officeart/2005/8/layout/hierarchy2"/>
    <dgm:cxn modelId="{E6B2F386-EC3C-4814-B049-200A879848A1}" type="presOf" srcId="{D8BF92D3-F336-48C6-B961-C918BF99D335}" destId="{F656AE55-B4D6-493C-A9C1-F571141D9A94}" srcOrd="0" destOrd="0" presId="urn:microsoft.com/office/officeart/2005/8/layout/hierarchy2"/>
    <dgm:cxn modelId="{E0874003-4F17-44CA-BF39-6A2BA3921F75}" type="presOf" srcId="{25F83E0E-BDB1-4518-8911-CFDFE5F0E9A7}" destId="{D7048ECC-27BA-4B1F-9BDB-3ED4094857E5}" srcOrd="0" destOrd="0" presId="urn:microsoft.com/office/officeart/2005/8/layout/hierarchy2"/>
    <dgm:cxn modelId="{6C52933C-CCAE-4985-8160-FB6F3BDF9775}" type="presOf" srcId="{A458023A-11B9-44ED-AE55-E7F1C3964C11}" destId="{328DC1E8-1991-401A-8582-CE8431B39349}" srcOrd="0" destOrd="0" presId="urn:microsoft.com/office/officeart/2005/8/layout/hierarchy2"/>
    <dgm:cxn modelId="{A9C7DF5C-445E-40B9-9F9E-080815FDBB1F}" type="presOf" srcId="{8A656524-E5FB-41D1-ACF8-ECBE1D4E8B74}" destId="{693A8DF6-B5AB-4194-9DBE-A7359694EF53}" srcOrd="1" destOrd="0" presId="urn:microsoft.com/office/officeart/2005/8/layout/hierarchy2"/>
    <dgm:cxn modelId="{2C410CEF-588F-4C60-B65C-B853270D6671}" type="presOf" srcId="{03E3F73B-ECB5-4196-BD24-51093C625254}" destId="{10F908F6-D508-42E1-8EEC-92FC9DB56622}" srcOrd="0" destOrd="0" presId="urn:microsoft.com/office/officeart/2005/8/layout/hierarchy2"/>
    <dgm:cxn modelId="{71E1516D-096E-4BB4-8005-4D76D03AE8B8}" type="presParOf" srcId="{73C9672B-2DD9-4702-8358-6BB304AE6A9E}" destId="{89A3693A-8BBA-4C52-BF76-370AA6016ED4}" srcOrd="0" destOrd="0" presId="urn:microsoft.com/office/officeart/2005/8/layout/hierarchy2"/>
    <dgm:cxn modelId="{B53B424B-CA24-4B0D-9532-DE3CFEB3C490}" type="presParOf" srcId="{89A3693A-8BBA-4C52-BF76-370AA6016ED4}" destId="{00A107F1-A7D5-42BB-B596-CEF1698EBD7B}" srcOrd="0" destOrd="0" presId="urn:microsoft.com/office/officeart/2005/8/layout/hierarchy2"/>
    <dgm:cxn modelId="{317A5254-DA4C-41AE-A177-982EAC03A94F}" type="presParOf" srcId="{89A3693A-8BBA-4C52-BF76-370AA6016ED4}" destId="{B7A18A96-6890-481F-A831-AC6AEE691966}" srcOrd="1" destOrd="0" presId="urn:microsoft.com/office/officeart/2005/8/layout/hierarchy2"/>
    <dgm:cxn modelId="{6B8CAE9C-1AD5-46C4-95A7-55BF8648E6D1}" type="presParOf" srcId="{B7A18A96-6890-481F-A831-AC6AEE691966}" destId="{7375DB99-FC40-4536-AE90-A0270DEE26F5}" srcOrd="0" destOrd="0" presId="urn:microsoft.com/office/officeart/2005/8/layout/hierarchy2"/>
    <dgm:cxn modelId="{750A4CDB-FC66-42BF-A782-D8790194C4E8}" type="presParOf" srcId="{7375DB99-FC40-4536-AE90-A0270DEE26F5}" destId="{67A1D7DD-F68F-4C8E-9262-9AD26CF5E90B}" srcOrd="0" destOrd="0" presId="urn:microsoft.com/office/officeart/2005/8/layout/hierarchy2"/>
    <dgm:cxn modelId="{E96DFD0D-9F5A-44C1-9A8B-1FE78EBF271B}" type="presParOf" srcId="{B7A18A96-6890-481F-A831-AC6AEE691966}" destId="{6A49C596-A463-4FF1-A239-63B522B28160}" srcOrd="1" destOrd="0" presId="urn:microsoft.com/office/officeart/2005/8/layout/hierarchy2"/>
    <dgm:cxn modelId="{6F8E39A5-AC9F-42B5-8F38-8CA1CD412B32}" type="presParOf" srcId="{6A49C596-A463-4FF1-A239-63B522B28160}" destId="{084EA2BB-90A1-494A-B8EF-BEC11E01887B}" srcOrd="0" destOrd="0" presId="urn:microsoft.com/office/officeart/2005/8/layout/hierarchy2"/>
    <dgm:cxn modelId="{7A91499B-C2C2-4582-ABE0-0EB1AB4873CA}" type="presParOf" srcId="{6A49C596-A463-4FF1-A239-63B522B28160}" destId="{9E4F9047-5404-4ACA-8F4E-1CA9A216EB09}" srcOrd="1" destOrd="0" presId="urn:microsoft.com/office/officeart/2005/8/layout/hierarchy2"/>
    <dgm:cxn modelId="{34FC9BC0-6236-4793-A71B-ADAC9A8D3D05}" type="presParOf" srcId="{9E4F9047-5404-4ACA-8F4E-1CA9A216EB09}" destId="{82A5BA92-BA64-4E96-BC10-ED6033C4339D}" srcOrd="0" destOrd="0" presId="urn:microsoft.com/office/officeart/2005/8/layout/hierarchy2"/>
    <dgm:cxn modelId="{D6462371-0DEE-47B9-910E-FF840262C911}" type="presParOf" srcId="{82A5BA92-BA64-4E96-BC10-ED6033C4339D}" destId="{C49F2739-BD5C-49D2-96DF-C6F70863486F}" srcOrd="0" destOrd="0" presId="urn:microsoft.com/office/officeart/2005/8/layout/hierarchy2"/>
    <dgm:cxn modelId="{43451EDD-7E94-40D2-B391-7E098D92AFCD}" type="presParOf" srcId="{9E4F9047-5404-4ACA-8F4E-1CA9A216EB09}" destId="{15126218-9CF1-410C-97A7-44BEE1209C34}" srcOrd="1" destOrd="0" presId="urn:microsoft.com/office/officeart/2005/8/layout/hierarchy2"/>
    <dgm:cxn modelId="{2DBD8CAD-E7FE-4B2A-B134-057951FB7380}" type="presParOf" srcId="{15126218-9CF1-410C-97A7-44BEE1209C34}" destId="{9F735C2E-C314-4AEC-8371-408BCF1A72F6}" srcOrd="0" destOrd="0" presId="urn:microsoft.com/office/officeart/2005/8/layout/hierarchy2"/>
    <dgm:cxn modelId="{4B97997B-B302-482F-B940-FDA5813C197E}" type="presParOf" srcId="{15126218-9CF1-410C-97A7-44BEE1209C34}" destId="{6870A6F2-DD25-49F1-A1E9-20A4A5217FDD}" srcOrd="1" destOrd="0" presId="urn:microsoft.com/office/officeart/2005/8/layout/hierarchy2"/>
    <dgm:cxn modelId="{42761ECF-EE63-4F09-80B9-2E644D8439A5}" type="presParOf" srcId="{B7A18A96-6890-481F-A831-AC6AEE691966}" destId="{DBFBB132-85D3-44F2-8AB8-81E4402B4528}" srcOrd="2" destOrd="0" presId="urn:microsoft.com/office/officeart/2005/8/layout/hierarchy2"/>
    <dgm:cxn modelId="{3FC91312-1B6B-4260-9D91-0A468FB88CFC}" type="presParOf" srcId="{DBFBB132-85D3-44F2-8AB8-81E4402B4528}" destId="{0367E1B3-B4F5-4237-826A-DB68DA0599EC}" srcOrd="0" destOrd="0" presId="urn:microsoft.com/office/officeart/2005/8/layout/hierarchy2"/>
    <dgm:cxn modelId="{ACE7774B-2409-4B30-B07F-01A69215BCD3}" type="presParOf" srcId="{B7A18A96-6890-481F-A831-AC6AEE691966}" destId="{530DDB98-B9F7-4F34-8584-AD264572A8BD}" srcOrd="3" destOrd="0" presId="urn:microsoft.com/office/officeart/2005/8/layout/hierarchy2"/>
    <dgm:cxn modelId="{2A8B3BDE-85AE-4DE4-A3FE-B0D5D7EB5090}" type="presParOf" srcId="{530DDB98-B9F7-4F34-8584-AD264572A8BD}" destId="{42FA64F1-1BAD-4AC4-85C5-23C15C460FF5}" srcOrd="0" destOrd="0" presId="urn:microsoft.com/office/officeart/2005/8/layout/hierarchy2"/>
    <dgm:cxn modelId="{66EC4D28-07A7-4FCE-818D-E2AA98E76B0F}" type="presParOf" srcId="{530DDB98-B9F7-4F34-8584-AD264572A8BD}" destId="{4EC145DF-BE08-4798-8928-F8EE46CD22DB}" srcOrd="1" destOrd="0" presId="urn:microsoft.com/office/officeart/2005/8/layout/hierarchy2"/>
    <dgm:cxn modelId="{D8DAE079-5F43-4C71-9A35-AECCBEAAF8B2}" type="presParOf" srcId="{4EC145DF-BE08-4798-8928-F8EE46CD22DB}" destId="{82E201E9-FB04-423A-9FC6-9AC0E25FFC30}" srcOrd="0" destOrd="0" presId="urn:microsoft.com/office/officeart/2005/8/layout/hierarchy2"/>
    <dgm:cxn modelId="{412A369C-7992-40FB-B367-29DAD925920B}" type="presParOf" srcId="{82E201E9-FB04-423A-9FC6-9AC0E25FFC30}" destId="{13CCCBFE-3888-45BB-B5FB-2B7F73B72F02}" srcOrd="0" destOrd="0" presId="urn:microsoft.com/office/officeart/2005/8/layout/hierarchy2"/>
    <dgm:cxn modelId="{7AAB1DF2-6FBD-4041-8B0B-186A564BFF21}" type="presParOf" srcId="{4EC145DF-BE08-4798-8928-F8EE46CD22DB}" destId="{81CEDF32-F4C6-49DC-AC06-F00BC850C832}" srcOrd="1" destOrd="0" presId="urn:microsoft.com/office/officeart/2005/8/layout/hierarchy2"/>
    <dgm:cxn modelId="{D9537349-A07C-455A-B57C-DF462DF48D3C}" type="presParOf" srcId="{81CEDF32-F4C6-49DC-AC06-F00BC850C832}" destId="{5681F8BC-C2FF-4A4F-84E8-2C8832DF3982}" srcOrd="0" destOrd="0" presId="urn:microsoft.com/office/officeart/2005/8/layout/hierarchy2"/>
    <dgm:cxn modelId="{A65D7051-62A4-4F7E-B7E5-B12FD01D8557}" type="presParOf" srcId="{81CEDF32-F4C6-49DC-AC06-F00BC850C832}" destId="{8B1EAA8E-DCBF-46F7-9E5D-8D578CEC6A85}" srcOrd="1" destOrd="0" presId="urn:microsoft.com/office/officeart/2005/8/layout/hierarchy2"/>
    <dgm:cxn modelId="{55E88E4C-8954-4740-A43F-2675F1A3895C}" type="presParOf" srcId="{4EC145DF-BE08-4798-8928-F8EE46CD22DB}" destId="{328DC1E8-1991-401A-8582-CE8431B39349}" srcOrd="2" destOrd="0" presId="urn:microsoft.com/office/officeart/2005/8/layout/hierarchy2"/>
    <dgm:cxn modelId="{94E30FDB-E1EF-47D7-A796-C08CCFD778E6}" type="presParOf" srcId="{328DC1E8-1991-401A-8582-CE8431B39349}" destId="{853C6448-0DE8-4232-8EFF-06FEBEE78162}" srcOrd="0" destOrd="0" presId="urn:microsoft.com/office/officeart/2005/8/layout/hierarchy2"/>
    <dgm:cxn modelId="{874EFF83-F8E4-4324-A1EC-F6BCF0E3C3BE}" type="presParOf" srcId="{4EC145DF-BE08-4798-8928-F8EE46CD22DB}" destId="{E2E01E7E-F84F-4231-98ED-27FE0446EAAB}" srcOrd="3" destOrd="0" presId="urn:microsoft.com/office/officeart/2005/8/layout/hierarchy2"/>
    <dgm:cxn modelId="{C2161664-38EA-45F5-AC2B-D5C57588E9DB}" type="presParOf" srcId="{E2E01E7E-F84F-4231-98ED-27FE0446EAAB}" destId="{10F908F6-D508-42E1-8EEC-92FC9DB56622}" srcOrd="0" destOrd="0" presId="urn:microsoft.com/office/officeart/2005/8/layout/hierarchy2"/>
    <dgm:cxn modelId="{21161461-91F3-459A-B5B9-7F62CD48D324}" type="presParOf" srcId="{E2E01E7E-F84F-4231-98ED-27FE0446EAAB}" destId="{7733FE2D-747B-42B8-9DB2-182FF7F043D2}" srcOrd="1" destOrd="0" presId="urn:microsoft.com/office/officeart/2005/8/layout/hierarchy2"/>
    <dgm:cxn modelId="{B7332CDD-8C39-4893-AFCE-D4DA8A8BF9C3}" type="presParOf" srcId="{4EC145DF-BE08-4798-8928-F8EE46CD22DB}" destId="{80CB0036-2095-4430-BC58-D7FA60778704}" srcOrd="4" destOrd="0" presId="urn:microsoft.com/office/officeart/2005/8/layout/hierarchy2"/>
    <dgm:cxn modelId="{6EA561AC-A764-4C27-BC09-093977456CD8}" type="presParOf" srcId="{80CB0036-2095-4430-BC58-D7FA60778704}" destId="{3B5C737C-E793-4519-AD88-CC2A8240403D}" srcOrd="0" destOrd="0" presId="urn:microsoft.com/office/officeart/2005/8/layout/hierarchy2"/>
    <dgm:cxn modelId="{6742680F-C7A7-4E2B-9B95-CD78B1450ACB}" type="presParOf" srcId="{4EC145DF-BE08-4798-8928-F8EE46CD22DB}" destId="{D5EE9082-0A53-4F7E-9B18-5EFDDFC16DD6}" srcOrd="5" destOrd="0" presId="urn:microsoft.com/office/officeart/2005/8/layout/hierarchy2"/>
    <dgm:cxn modelId="{2F7EFBED-8E27-4473-9533-E1B563DBAA8B}" type="presParOf" srcId="{D5EE9082-0A53-4F7E-9B18-5EFDDFC16DD6}" destId="{82E4D174-3B85-4401-AC20-15C8AA6BD457}" srcOrd="0" destOrd="0" presId="urn:microsoft.com/office/officeart/2005/8/layout/hierarchy2"/>
    <dgm:cxn modelId="{50857A7F-0E16-450C-89B2-07A727896C29}" type="presParOf" srcId="{D5EE9082-0A53-4F7E-9B18-5EFDDFC16DD6}" destId="{E745CA70-85FC-4A95-80A6-18D6A2913CBD}" srcOrd="1" destOrd="0" presId="urn:microsoft.com/office/officeart/2005/8/layout/hierarchy2"/>
    <dgm:cxn modelId="{76E8D878-2EC1-43A1-830D-09C9F24A15CF}" type="presParOf" srcId="{4EC145DF-BE08-4798-8928-F8EE46CD22DB}" destId="{9EE750F4-A8A9-4981-9B8B-E77FAB9A8CBD}" srcOrd="6" destOrd="0" presId="urn:microsoft.com/office/officeart/2005/8/layout/hierarchy2"/>
    <dgm:cxn modelId="{7FBC47A3-3B2C-4761-9FEE-65F45A2B7447}" type="presParOf" srcId="{9EE750F4-A8A9-4981-9B8B-E77FAB9A8CBD}" destId="{028C6F15-DBC5-4B30-BE8D-4B6FD2A30EAF}" srcOrd="0" destOrd="0" presId="urn:microsoft.com/office/officeart/2005/8/layout/hierarchy2"/>
    <dgm:cxn modelId="{4FBE99D8-4AA5-4AE0-B2C2-8140F2594BF7}" type="presParOf" srcId="{4EC145DF-BE08-4798-8928-F8EE46CD22DB}" destId="{D7D4643E-6331-4430-B42F-44B8255D8F7C}" srcOrd="7" destOrd="0" presId="urn:microsoft.com/office/officeart/2005/8/layout/hierarchy2"/>
    <dgm:cxn modelId="{D2E8D230-3E75-490F-952A-C82A3A0F86C5}" type="presParOf" srcId="{D7D4643E-6331-4430-B42F-44B8255D8F7C}" destId="{B64676CA-5D05-4D61-838A-8F247054E504}" srcOrd="0" destOrd="0" presId="urn:microsoft.com/office/officeart/2005/8/layout/hierarchy2"/>
    <dgm:cxn modelId="{886527AE-9FA9-4BEC-990E-6AFC2DD91DB1}" type="presParOf" srcId="{D7D4643E-6331-4430-B42F-44B8255D8F7C}" destId="{A24E8D08-E974-4AAC-B910-405C1615D443}" srcOrd="1" destOrd="0" presId="urn:microsoft.com/office/officeart/2005/8/layout/hierarchy2"/>
    <dgm:cxn modelId="{34545546-DD8B-4A5A-A7D4-C333CD494DBE}" type="presParOf" srcId="{4EC145DF-BE08-4798-8928-F8EE46CD22DB}" destId="{B94F7741-A787-4C3F-A773-30D16E155A02}" srcOrd="8" destOrd="0" presId="urn:microsoft.com/office/officeart/2005/8/layout/hierarchy2"/>
    <dgm:cxn modelId="{733670B7-52E7-4A70-8ED0-B75779D18C23}" type="presParOf" srcId="{B94F7741-A787-4C3F-A773-30D16E155A02}" destId="{E496FD1A-3E76-4F7F-9D73-1BB6414B2DC9}" srcOrd="0" destOrd="0" presId="urn:microsoft.com/office/officeart/2005/8/layout/hierarchy2"/>
    <dgm:cxn modelId="{7E58ECC6-C7F6-4E2A-809F-DD6DF8F76A02}" type="presParOf" srcId="{4EC145DF-BE08-4798-8928-F8EE46CD22DB}" destId="{4F96C909-AA81-45E4-9503-0E343A45D483}" srcOrd="9" destOrd="0" presId="urn:microsoft.com/office/officeart/2005/8/layout/hierarchy2"/>
    <dgm:cxn modelId="{D4CC77CA-F9F3-477E-8AB6-A649DC645C4E}" type="presParOf" srcId="{4F96C909-AA81-45E4-9503-0E343A45D483}" destId="{86C475A0-48BD-4CBF-B125-20FC6DC02870}" srcOrd="0" destOrd="0" presId="urn:microsoft.com/office/officeart/2005/8/layout/hierarchy2"/>
    <dgm:cxn modelId="{0F858177-B1EC-4E66-8DC1-3C07888D9D23}" type="presParOf" srcId="{4F96C909-AA81-45E4-9503-0E343A45D483}" destId="{00CF7AD9-A366-463E-AE57-9037CCDEEF95}" srcOrd="1" destOrd="0" presId="urn:microsoft.com/office/officeart/2005/8/layout/hierarchy2"/>
    <dgm:cxn modelId="{DDB875AD-0EF5-49D3-B7F1-CE4B25575385}" type="presParOf" srcId="{B7A18A96-6890-481F-A831-AC6AEE691966}" destId="{530400F6-432A-4CBB-BE1D-C549FC471C99}" srcOrd="4" destOrd="0" presId="urn:microsoft.com/office/officeart/2005/8/layout/hierarchy2"/>
    <dgm:cxn modelId="{B697F448-EFDD-4758-B4CD-CAA6C047D67C}" type="presParOf" srcId="{530400F6-432A-4CBB-BE1D-C549FC471C99}" destId="{A5919979-7AD1-43C2-A8E5-5DD3C0E928A6}" srcOrd="0" destOrd="0" presId="urn:microsoft.com/office/officeart/2005/8/layout/hierarchy2"/>
    <dgm:cxn modelId="{D557BBC6-29F8-4EDB-B9E0-6D6CBABC1507}" type="presParOf" srcId="{B7A18A96-6890-481F-A831-AC6AEE691966}" destId="{3CFBD857-2B71-4BCF-BEB3-FC578FF1F797}" srcOrd="5" destOrd="0" presId="urn:microsoft.com/office/officeart/2005/8/layout/hierarchy2"/>
    <dgm:cxn modelId="{121214C8-46D9-4952-AE90-E9CFB0D27AFA}" type="presParOf" srcId="{3CFBD857-2B71-4BCF-BEB3-FC578FF1F797}" destId="{9A2B4A53-E3CD-46F9-882B-F104D6A7FBEE}" srcOrd="0" destOrd="0" presId="urn:microsoft.com/office/officeart/2005/8/layout/hierarchy2"/>
    <dgm:cxn modelId="{ECDE2653-9E5C-4F6A-9F67-D1401E390628}" type="presParOf" srcId="{3CFBD857-2B71-4BCF-BEB3-FC578FF1F797}" destId="{DA919A71-D732-4B3A-9F8A-B39F8B3799E5}" srcOrd="1" destOrd="0" presId="urn:microsoft.com/office/officeart/2005/8/layout/hierarchy2"/>
    <dgm:cxn modelId="{F9598CA8-F03C-4BC0-93AF-8E2AEC8479B2}" type="presParOf" srcId="{DA919A71-D732-4B3A-9F8A-B39F8B3799E5}" destId="{269FCC79-75E7-42F3-942A-6F2090F1AA95}" srcOrd="0" destOrd="0" presId="urn:microsoft.com/office/officeart/2005/8/layout/hierarchy2"/>
    <dgm:cxn modelId="{59D0E1D9-A482-4918-B63C-8942170C9DC2}" type="presParOf" srcId="{269FCC79-75E7-42F3-942A-6F2090F1AA95}" destId="{693A8DF6-B5AB-4194-9DBE-A7359694EF53}" srcOrd="0" destOrd="0" presId="urn:microsoft.com/office/officeart/2005/8/layout/hierarchy2"/>
    <dgm:cxn modelId="{96C4F1C4-69D3-418B-BDF6-D8B323AD1FCD}" type="presParOf" srcId="{DA919A71-D732-4B3A-9F8A-B39F8B3799E5}" destId="{00D4A5DE-15E7-469D-A6F2-6BEB87F1B331}" srcOrd="1" destOrd="0" presId="urn:microsoft.com/office/officeart/2005/8/layout/hierarchy2"/>
    <dgm:cxn modelId="{08F69CF1-B3BB-4CA7-AAA5-CFF416C82D0A}" type="presParOf" srcId="{00D4A5DE-15E7-469D-A6F2-6BEB87F1B331}" destId="{51C9AF2A-5BEC-48ED-BF8D-A8D4DD13706E}" srcOrd="0" destOrd="0" presId="urn:microsoft.com/office/officeart/2005/8/layout/hierarchy2"/>
    <dgm:cxn modelId="{3AA0C86B-69AC-4314-8DAB-9E7867E9FB3F}" type="presParOf" srcId="{00D4A5DE-15E7-469D-A6F2-6BEB87F1B331}" destId="{115B512A-C817-4C79-9FD0-1AD1DE719D3E}" srcOrd="1" destOrd="0" presId="urn:microsoft.com/office/officeart/2005/8/layout/hierarchy2"/>
    <dgm:cxn modelId="{78AB3E41-7B06-4558-84B9-9E5B285D6BA1}" type="presParOf" srcId="{DA919A71-D732-4B3A-9F8A-B39F8B3799E5}" destId="{AFDFD87D-B496-47D3-A3D0-94058BEE598D}" srcOrd="2" destOrd="0" presId="urn:microsoft.com/office/officeart/2005/8/layout/hierarchy2"/>
    <dgm:cxn modelId="{DB87AD4B-42D2-4A22-A04E-35C3E2671001}" type="presParOf" srcId="{AFDFD87D-B496-47D3-A3D0-94058BEE598D}" destId="{C5DE2AC1-CC92-4A73-AF8E-03B868CC388E}" srcOrd="0" destOrd="0" presId="urn:microsoft.com/office/officeart/2005/8/layout/hierarchy2"/>
    <dgm:cxn modelId="{64E98E66-BFA0-4141-A194-35341C9AB478}" type="presParOf" srcId="{DA919A71-D732-4B3A-9F8A-B39F8B3799E5}" destId="{53DF95A1-2B9D-4FCD-A923-4ADE60894116}" srcOrd="3" destOrd="0" presId="urn:microsoft.com/office/officeart/2005/8/layout/hierarchy2"/>
    <dgm:cxn modelId="{D04F3BBD-35D3-4F9E-9628-5011590A590E}" type="presParOf" srcId="{53DF95A1-2B9D-4FCD-A923-4ADE60894116}" destId="{3847B05E-F170-4148-9016-3FA5D24D8566}" srcOrd="0" destOrd="0" presId="urn:microsoft.com/office/officeart/2005/8/layout/hierarchy2"/>
    <dgm:cxn modelId="{92DD524C-B287-45A9-B06B-A0C0D94AA25C}" type="presParOf" srcId="{53DF95A1-2B9D-4FCD-A923-4ADE60894116}" destId="{634AEDEE-7834-4FC9-BFD5-0F6AC48D03D4}" srcOrd="1" destOrd="0" presId="urn:microsoft.com/office/officeart/2005/8/layout/hierarchy2"/>
    <dgm:cxn modelId="{BE0CB9B3-5C61-4E5A-A7CE-3E9571583419}" type="presParOf" srcId="{DA919A71-D732-4B3A-9F8A-B39F8B3799E5}" destId="{57DBC797-B541-4530-8990-B9F328693A44}" srcOrd="4" destOrd="0" presId="urn:microsoft.com/office/officeart/2005/8/layout/hierarchy2"/>
    <dgm:cxn modelId="{0CD16A44-DB18-46B2-84B7-05786A9B86F8}" type="presParOf" srcId="{57DBC797-B541-4530-8990-B9F328693A44}" destId="{55024058-0339-48F7-8841-12C6393B501E}" srcOrd="0" destOrd="0" presId="urn:microsoft.com/office/officeart/2005/8/layout/hierarchy2"/>
    <dgm:cxn modelId="{A878E662-CD1E-4EE7-BCD2-2FB17B70EF14}" type="presParOf" srcId="{DA919A71-D732-4B3A-9F8A-B39F8B3799E5}" destId="{F155E76D-E903-489D-B681-3F7D5AE9B61B}" srcOrd="5" destOrd="0" presId="urn:microsoft.com/office/officeart/2005/8/layout/hierarchy2"/>
    <dgm:cxn modelId="{EB6E14C2-7ECB-4314-894D-08B63A90D00B}" type="presParOf" srcId="{F155E76D-E903-489D-B681-3F7D5AE9B61B}" destId="{0DE91D6A-CA8F-4E8D-913A-8AAD03BD06C4}" srcOrd="0" destOrd="0" presId="urn:microsoft.com/office/officeart/2005/8/layout/hierarchy2"/>
    <dgm:cxn modelId="{AE54B7FE-C948-48B2-B07A-4AD454F138CA}" type="presParOf" srcId="{F155E76D-E903-489D-B681-3F7D5AE9B61B}" destId="{191BBE25-197A-4E92-9F3C-A4622BF8D67D}" srcOrd="1" destOrd="0" presId="urn:microsoft.com/office/officeart/2005/8/layout/hierarchy2"/>
    <dgm:cxn modelId="{0365356B-DE89-466F-9BCB-E5B95919D3EF}" type="presParOf" srcId="{DA919A71-D732-4B3A-9F8A-B39F8B3799E5}" destId="{D7048ECC-27BA-4B1F-9BDB-3ED4094857E5}" srcOrd="6" destOrd="0" presId="urn:microsoft.com/office/officeart/2005/8/layout/hierarchy2"/>
    <dgm:cxn modelId="{CDCE55AE-633F-43CC-A891-73D2050A5368}" type="presParOf" srcId="{D7048ECC-27BA-4B1F-9BDB-3ED4094857E5}" destId="{CE750DE8-5F33-4B2A-9729-2D2B29C6D530}" srcOrd="0" destOrd="0" presId="urn:microsoft.com/office/officeart/2005/8/layout/hierarchy2"/>
    <dgm:cxn modelId="{74C0CF73-6354-431D-B07E-11B00B887CB8}" type="presParOf" srcId="{DA919A71-D732-4B3A-9F8A-B39F8B3799E5}" destId="{4175090E-9A76-435D-9B89-431D4B27F543}" srcOrd="7" destOrd="0" presId="urn:microsoft.com/office/officeart/2005/8/layout/hierarchy2"/>
    <dgm:cxn modelId="{914E4A91-7F6E-480E-B734-2245C5DD453E}" type="presParOf" srcId="{4175090E-9A76-435D-9B89-431D4B27F543}" destId="{98EDF7EB-25E7-4152-9220-A9D291A87893}" srcOrd="0" destOrd="0" presId="urn:microsoft.com/office/officeart/2005/8/layout/hierarchy2"/>
    <dgm:cxn modelId="{8DF6CD6A-BEE2-4CFA-B30B-BDADBCE4D55B}" type="presParOf" srcId="{4175090E-9A76-435D-9B89-431D4B27F543}" destId="{EA0884EF-1C66-47F7-93DD-9B1EE0524CA3}" srcOrd="1" destOrd="0" presId="urn:microsoft.com/office/officeart/2005/8/layout/hierarchy2"/>
    <dgm:cxn modelId="{1E317345-2252-40C4-B839-F51FD80F1D48}" type="presParOf" srcId="{DA919A71-D732-4B3A-9F8A-B39F8B3799E5}" destId="{C826812F-EA7F-415B-9159-FFB4C99D9BFD}" srcOrd="8" destOrd="0" presId="urn:microsoft.com/office/officeart/2005/8/layout/hierarchy2"/>
    <dgm:cxn modelId="{3D058B6B-1181-4F77-829E-141337E7498F}" type="presParOf" srcId="{C826812F-EA7F-415B-9159-FFB4C99D9BFD}" destId="{1C2FCFAD-B3F2-46FF-ABB3-830D7DDD48B0}" srcOrd="0" destOrd="0" presId="urn:microsoft.com/office/officeart/2005/8/layout/hierarchy2"/>
    <dgm:cxn modelId="{26D464C6-0BF6-4F6E-859B-2EDA4D8F01DD}" type="presParOf" srcId="{DA919A71-D732-4B3A-9F8A-B39F8B3799E5}" destId="{7C9AE17C-3BA2-40A5-B611-4CF729DE69F6}" srcOrd="9" destOrd="0" presId="urn:microsoft.com/office/officeart/2005/8/layout/hierarchy2"/>
    <dgm:cxn modelId="{5918CC1F-EDD7-4F50-A7F5-20414AE5D705}" type="presParOf" srcId="{7C9AE17C-3BA2-40A5-B611-4CF729DE69F6}" destId="{F3AD39D1-1B10-4296-81EE-CD9BF2C36233}" srcOrd="0" destOrd="0" presId="urn:microsoft.com/office/officeart/2005/8/layout/hierarchy2"/>
    <dgm:cxn modelId="{A696EB05-68A3-464D-BDA6-3546487ABC8E}" type="presParOf" srcId="{7C9AE17C-3BA2-40A5-B611-4CF729DE69F6}" destId="{9927DE4C-A994-42FB-8043-1F7C5825DDB6}" srcOrd="1" destOrd="0" presId="urn:microsoft.com/office/officeart/2005/8/layout/hierarchy2"/>
    <dgm:cxn modelId="{E3B3A21F-9833-4569-A8CF-437EDC4465B4}" type="presParOf" srcId="{DA919A71-D732-4B3A-9F8A-B39F8B3799E5}" destId="{F656AE55-B4D6-493C-A9C1-F571141D9A94}" srcOrd="10" destOrd="0" presId="urn:microsoft.com/office/officeart/2005/8/layout/hierarchy2"/>
    <dgm:cxn modelId="{588A425C-A271-4198-B076-37BFAFE71544}" type="presParOf" srcId="{F656AE55-B4D6-493C-A9C1-F571141D9A94}" destId="{A2F325A8-B7F4-44DA-BB16-3716C829EA41}" srcOrd="0" destOrd="0" presId="urn:microsoft.com/office/officeart/2005/8/layout/hierarchy2"/>
    <dgm:cxn modelId="{C767B9AB-9879-49CA-8381-AF15938551A8}" type="presParOf" srcId="{DA919A71-D732-4B3A-9F8A-B39F8B3799E5}" destId="{B1264AAA-FFA8-4BFA-AF06-CD075168A396}" srcOrd="11" destOrd="0" presId="urn:microsoft.com/office/officeart/2005/8/layout/hierarchy2"/>
    <dgm:cxn modelId="{0E816D75-383A-47F0-AF1F-A57516091F73}" type="presParOf" srcId="{B1264AAA-FFA8-4BFA-AF06-CD075168A396}" destId="{0EF0ABBD-FAE3-450D-AC9A-3A0CC02D0649}" srcOrd="0" destOrd="0" presId="urn:microsoft.com/office/officeart/2005/8/layout/hierarchy2"/>
    <dgm:cxn modelId="{65A58F61-3F1B-41A0-8FDE-DC34F0397560}" type="presParOf" srcId="{B1264AAA-FFA8-4BFA-AF06-CD075168A396}" destId="{0B764C5B-EBCB-465C-AECB-5D9EC0492195}" srcOrd="1" destOrd="0" presId="urn:microsoft.com/office/officeart/2005/8/layout/hierarchy2"/>
    <dgm:cxn modelId="{932B3EC1-D9A0-454B-8F4F-DD12E43DC4B4}" type="presParOf" srcId="{DA919A71-D732-4B3A-9F8A-B39F8B3799E5}" destId="{97DC4663-2C5B-4CEF-A56D-F2F20B4B44D8}" srcOrd="12" destOrd="0" presId="urn:microsoft.com/office/officeart/2005/8/layout/hierarchy2"/>
    <dgm:cxn modelId="{90FF5E25-6865-477C-8F01-5B54102B5D91}" type="presParOf" srcId="{97DC4663-2C5B-4CEF-A56D-F2F20B4B44D8}" destId="{53F989FF-408B-4238-AE65-73FC16EBE3B5}" srcOrd="0" destOrd="0" presId="urn:microsoft.com/office/officeart/2005/8/layout/hierarchy2"/>
    <dgm:cxn modelId="{A4DE70A4-A67A-4E44-B139-799B71F983C3}" type="presParOf" srcId="{DA919A71-D732-4B3A-9F8A-B39F8B3799E5}" destId="{9C790C0E-DA55-44A0-8997-2EF50E52DFDB}" srcOrd="13" destOrd="0" presId="urn:microsoft.com/office/officeart/2005/8/layout/hierarchy2"/>
    <dgm:cxn modelId="{5082E282-9836-410A-8DDF-92999DE6F200}" type="presParOf" srcId="{9C790C0E-DA55-44A0-8997-2EF50E52DFDB}" destId="{E190A6D1-3C4B-48D2-B621-1F12FE841B9E}" srcOrd="0" destOrd="0" presId="urn:microsoft.com/office/officeart/2005/8/layout/hierarchy2"/>
    <dgm:cxn modelId="{31BECE8D-8FB7-4072-8E9F-38E6F3B6DF38}" type="presParOf" srcId="{9C790C0E-DA55-44A0-8997-2EF50E52DFDB}" destId="{78BC5CD9-53A5-484D-862D-442A82E9FAEC}" srcOrd="1" destOrd="0" presId="urn:microsoft.com/office/officeart/2005/8/layout/hierarchy2"/>
    <dgm:cxn modelId="{F3FB4751-C836-4C18-B26D-46A8DD73DB91}" type="presParOf" srcId="{DA919A71-D732-4B3A-9F8A-B39F8B3799E5}" destId="{6D7ADDD8-17FE-497F-92DB-A600D914461A}" srcOrd="14" destOrd="0" presId="urn:microsoft.com/office/officeart/2005/8/layout/hierarchy2"/>
    <dgm:cxn modelId="{34AD7818-FACE-4B2A-8F4D-7D9DCE9D7EA5}" type="presParOf" srcId="{6D7ADDD8-17FE-497F-92DB-A600D914461A}" destId="{EBFB5231-288F-4990-B165-1901A342C428}" srcOrd="0" destOrd="0" presId="urn:microsoft.com/office/officeart/2005/8/layout/hierarchy2"/>
    <dgm:cxn modelId="{9A8CD577-335A-49B3-863F-523F1382254F}" type="presParOf" srcId="{DA919A71-D732-4B3A-9F8A-B39F8B3799E5}" destId="{08DA4EA3-41BC-48F9-A824-ABE6E33DD7BB}" srcOrd="15" destOrd="0" presId="urn:microsoft.com/office/officeart/2005/8/layout/hierarchy2"/>
    <dgm:cxn modelId="{99B7683F-9CE2-49E8-B433-D325D95D6F52}" type="presParOf" srcId="{08DA4EA3-41BC-48F9-A824-ABE6E33DD7BB}" destId="{AF0348C6-F5A8-4281-8B67-9632570A49B7}" srcOrd="0" destOrd="0" presId="urn:microsoft.com/office/officeart/2005/8/layout/hierarchy2"/>
    <dgm:cxn modelId="{D3EB4C3F-9838-4096-930A-5830131B7FB4}" type="presParOf" srcId="{08DA4EA3-41BC-48F9-A824-ABE6E33DD7BB}" destId="{229E1355-2666-48CA-9FC4-4C7879AE18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Controller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question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QuestionListServlet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sz="1600" b="0" dirty="0" err="1" smtClean="0"/>
            <a:t>AnnounceBoard</a:t>
          </a:r>
          <a:endParaRPr lang="ko-KR" altLang="en-US" sz="1600" dirty="0"/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/>
        </a:p>
      </dgm:t>
    </dgm:pt>
    <dgm:pt modelId="{D923A09B-52DC-49AB-AA1D-553AA3F39E92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Dilivery</a:t>
          </a:r>
          <a:endParaRPr lang="ko-KR" altLang="en-US" sz="1600" dirty="0"/>
        </a:p>
      </dgm:t>
    </dgm:pt>
    <dgm:pt modelId="{F0776472-F74D-4899-A80A-81A82F4DDBBC}" type="parTrans" cxnId="{B89AFD0B-AE3B-40E3-BCB6-A5AD5055875B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C45D05C-8171-4016-AF7A-B3054A5A6B02}" type="sibTrans" cxnId="{B89AFD0B-AE3B-40E3-BCB6-A5AD5055875B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QuestionContentServlet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QuestionWriteServlet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2F18B0AE-0E39-4724-A9AC-3BBF17F828F2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QuestionModifyServlet</a:t>
          </a:r>
          <a:endParaRPr lang="ko-KR" altLang="en-US" sz="1200" dirty="0"/>
        </a:p>
      </dgm:t>
    </dgm:pt>
    <dgm:pt modelId="{A22DD831-BE09-4BFB-8BF1-9958D1E83433}" type="parTrans" cxnId="{7AB54BFA-6805-4BDF-B39A-1E1209C17C18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0950412-0A06-48A9-94A6-59EA8FDBA51E}" type="sibTrans" cxnId="{7AB54BFA-6805-4BDF-B39A-1E1209C17C18}">
      <dgm:prSet/>
      <dgm:spPr/>
      <dgm:t>
        <a:bodyPr/>
        <a:lstStyle/>
        <a:p>
          <a:pPr latinLnBrk="1"/>
          <a:endParaRPr lang="ko-KR" altLang="en-US" sz="1000"/>
        </a:p>
      </dgm:t>
    </dgm:pt>
    <dgm:pt modelId="{0E5F48BA-1B34-4A7E-A4D9-2BD746D0EF1A}">
      <dgm:prSet phldrT="[텍스트]" custT="1"/>
      <dgm:spPr/>
      <dgm:t>
        <a:bodyPr/>
        <a:lstStyle/>
        <a:p>
          <a:pPr latinLnBrk="1"/>
          <a:r>
            <a:rPr lang="en-US" altLang="en-US" sz="1200" dirty="0" err="1" smtClean="0"/>
            <a:t>QuestionCategoryServlet</a:t>
          </a:r>
          <a:endParaRPr lang="ko-KR" altLang="en-US" sz="1200" dirty="0"/>
        </a:p>
      </dgm:t>
    </dgm:pt>
    <dgm:pt modelId="{433FA4C0-8A07-48E2-A188-153A7C3B0C2B}" type="parTrans" cxnId="{F818D4D0-674C-496A-B137-8443BE6964A3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E6225BA-4BE4-4C8A-9EBF-84CE5009AE3B}" type="sibTrans" cxnId="{F818D4D0-674C-496A-B137-8443BE6964A3}">
      <dgm:prSet/>
      <dgm:spPr/>
      <dgm:t>
        <a:bodyPr/>
        <a:lstStyle/>
        <a:p>
          <a:pPr latinLnBrk="1"/>
          <a:endParaRPr lang="ko-KR" altLang="en-US" sz="1000"/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/>
            <a:t>  </a:t>
          </a:r>
          <a:r>
            <a:rPr lang="en-US" sz="1200" b="0" dirty="0" err="1" smtClean="0"/>
            <a:t>AnnounceBoard</a:t>
          </a:r>
          <a:r>
            <a:rPr lang="en-US" altLang="en-US" sz="1200" dirty="0" err="1" smtClean="0"/>
            <a:t>ListServlet</a:t>
          </a:r>
          <a:endParaRPr lang="ko-KR" altLang="en-US" sz="1200" dirty="0"/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A597CC50-A8A3-47FA-BF8F-7DC67114E77D}">
      <dgm:prSet custT="1"/>
      <dgm:spPr/>
      <dgm:t>
        <a:bodyPr/>
        <a:lstStyle/>
        <a:p>
          <a:pPr latinLnBrk="1"/>
          <a:r>
            <a:rPr lang="en-US" altLang="en-US" sz="1200" dirty="0" smtClean="0"/>
            <a:t> </a:t>
          </a:r>
          <a:r>
            <a:rPr lang="en-US" altLang="en-US" sz="1200" dirty="0" err="1" smtClean="0"/>
            <a:t>DiliveryListServlet</a:t>
          </a:r>
          <a:endParaRPr lang="ko-KR" altLang="en-US" sz="1200" dirty="0"/>
        </a:p>
      </dgm:t>
    </dgm:pt>
    <dgm:pt modelId="{162FC4A5-10CA-4584-BB5B-C9DA760420E6}" type="par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291FD665-331C-452A-B8D2-FD60BBC3720F}" type="sib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BA6C0CB5-CE28-46DD-B82B-CB2000F6432B}">
      <dgm:prSet custT="1"/>
      <dgm:spPr/>
      <dgm:t>
        <a:bodyPr/>
        <a:lstStyle/>
        <a:p>
          <a:pPr latinLnBrk="1"/>
          <a:r>
            <a:rPr lang="en-US" altLang="en-US" sz="1200" dirty="0" smtClean="0"/>
            <a:t> </a:t>
          </a:r>
          <a:r>
            <a:rPr lang="en-US" altLang="en-US" sz="1200" dirty="0" err="1" smtClean="0"/>
            <a:t>DiliveryContentServlet</a:t>
          </a:r>
          <a:endParaRPr lang="ko-KR" altLang="en-US" sz="1200" dirty="0"/>
        </a:p>
      </dgm:t>
    </dgm:pt>
    <dgm:pt modelId="{5784056F-DB06-4546-875B-5E1FE4A5CBF3}" type="par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FE16BF29-20A9-4770-ABCA-5BE35E187BAF}" type="sib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sz="1200" b="0" dirty="0" err="1" smtClean="0"/>
            <a:t>AnnounceBoard</a:t>
          </a:r>
          <a:r>
            <a:rPr lang="en-US" altLang="en-US" sz="1200" dirty="0" err="1" smtClean="0"/>
            <a:t>ContentServlet</a:t>
          </a:r>
          <a:endParaRPr lang="ko-KR" altLang="en-US" sz="1200" dirty="0"/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/>
            <a:t>  </a:t>
          </a:r>
          <a:r>
            <a:rPr lang="en-US" sz="1200" b="0" dirty="0" err="1" smtClean="0"/>
            <a:t>AnnounceBoard</a:t>
          </a:r>
          <a:r>
            <a:rPr lang="en-US" altLang="en-US" sz="1200" dirty="0" err="1" smtClean="0"/>
            <a:t>WriteServlet</a:t>
          </a:r>
          <a:endParaRPr lang="ko-KR" altLang="en-US" sz="1200" dirty="0"/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A3EC6E55-DBA4-4593-AA5E-52C358C5DD1D}">
      <dgm:prSet custT="1"/>
      <dgm:spPr/>
      <dgm:t>
        <a:bodyPr/>
        <a:lstStyle/>
        <a:p>
          <a:pPr latinLnBrk="1"/>
          <a:r>
            <a:rPr lang="en-US" altLang="en-US" sz="1200" dirty="0" smtClean="0"/>
            <a:t> </a:t>
          </a:r>
          <a:r>
            <a:rPr lang="en-US" sz="1200" b="0" dirty="0" err="1" smtClean="0"/>
            <a:t>AnnounceBoard</a:t>
          </a:r>
          <a:r>
            <a:rPr lang="en-US" altLang="en-US" sz="1200" dirty="0" err="1" smtClean="0"/>
            <a:t>ModifyServlet</a:t>
          </a:r>
          <a:endParaRPr lang="ko-KR" altLang="en-US" sz="1200" dirty="0"/>
        </a:p>
      </dgm:t>
    </dgm:pt>
    <dgm:pt modelId="{246A5F39-9502-4C44-A84F-7A927A0656B8}" type="parTrans" cxnId="{D023AF7C-644B-44E7-AAC7-DFBFA048139A}">
      <dgm:prSet/>
      <dgm:spPr/>
      <dgm:t>
        <a:bodyPr/>
        <a:lstStyle/>
        <a:p>
          <a:pPr latinLnBrk="1"/>
          <a:endParaRPr lang="ko-KR" altLang="en-US"/>
        </a:p>
      </dgm:t>
    </dgm:pt>
    <dgm:pt modelId="{A8380CA5-2DDA-47EC-9E20-3DE04599D01F}" type="sibTrans" cxnId="{D023AF7C-644B-44E7-AAC7-DFBFA048139A}">
      <dgm:prSet/>
      <dgm:spPr/>
      <dgm:t>
        <a:bodyPr/>
        <a:lstStyle/>
        <a:p>
          <a:pPr latinLnBrk="1"/>
          <a:endParaRPr lang="ko-KR" altLang="en-US"/>
        </a:p>
      </dgm:t>
    </dgm:pt>
    <dgm:pt modelId="{21A31560-1DB3-4B12-96BC-67EC006CE60B}">
      <dgm:prSet custT="1"/>
      <dgm:spPr/>
      <dgm:t>
        <a:bodyPr/>
        <a:lstStyle/>
        <a:p>
          <a:pPr latinLnBrk="1"/>
          <a:r>
            <a:rPr lang="en-US" altLang="en-US" sz="1200" dirty="0" smtClean="0"/>
            <a:t> </a:t>
          </a:r>
          <a:r>
            <a:rPr lang="en-US" sz="1200" b="0" dirty="0" err="1" smtClean="0"/>
            <a:t>AnnounceBoard</a:t>
          </a:r>
          <a:r>
            <a:rPr lang="en-US" altLang="en-US" sz="1200" dirty="0" err="1" smtClean="0"/>
            <a:t>DeleteServlet</a:t>
          </a:r>
          <a:endParaRPr lang="ko-KR" altLang="en-US" sz="1200" dirty="0"/>
        </a:p>
      </dgm:t>
    </dgm:pt>
    <dgm:pt modelId="{27A5579D-4698-4FE8-8ECD-E470B9B1357A}" type="parTrans" cxnId="{93178C6A-B9C6-4778-820B-31C5D45B630D}">
      <dgm:prSet/>
      <dgm:spPr/>
      <dgm:t>
        <a:bodyPr/>
        <a:lstStyle/>
        <a:p>
          <a:pPr latinLnBrk="1"/>
          <a:endParaRPr lang="ko-KR" altLang="en-US"/>
        </a:p>
      </dgm:t>
    </dgm:pt>
    <dgm:pt modelId="{725D4049-19AE-4B01-A43C-183E4C7FCD41}" type="sibTrans" cxnId="{93178C6A-B9C6-4778-820B-31C5D45B630D}">
      <dgm:prSet/>
      <dgm:spPr/>
      <dgm:t>
        <a:bodyPr/>
        <a:lstStyle/>
        <a:p>
          <a:pPr latinLnBrk="1"/>
          <a:endParaRPr lang="ko-KR" altLang="en-US"/>
        </a:p>
      </dgm:t>
    </dgm:pt>
    <dgm:pt modelId="{0E937869-935B-44A2-BF98-A8E947C0CA1C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QuestionDeleteServlet</a:t>
          </a:r>
          <a:endParaRPr lang="ko-KR" altLang="en-US" sz="1200" dirty="0"/>
        </a:p>
      </dgm:t>
    </dgm:pt>
    <dgm:pt modelId="{E6E63DB9-8FC2-4B16-9E08-0D98E9D800B8}" type="parTrans" cxnId="{0C9A0129-0AF2-4C6E-B81D-778FD246D0FB}">
      <dgm:prSet/>
      <dgm:spPr/>
      <dgm:t>
        <a:bodyPr/>
        <a:lstStyle/>
        <a:p>
          <a:pPr latinLnBrk="1"/>
          <a:endParaRPr lang="ko-KR" altLang="en-US"/>
        </a:p>
      </dgm:t>
    </dgm:pt>
    <dgm:pt modelId="{A9196E7C-F1C4-4F11-8811-B181CEEBA7DE}" type="sibTrans" cxnId="{0C9A0129-0AF2-4C6E-B81D-778FD246D0FB}">
      <dgm:prSet/>
      <dgm:spPr/>
      <dgm:t>
        <a:bodyPr/>
        <a:lstStyle/>
        <a:p>
          <a:pPr latinLnBrk="1"/>
          <a:endParaRPr lang="ko-KR" altLang="en-US"/>
        </a:p>
      </dgm:t>
    </dgm:pt>
    <dgm:pt modelId="{897BCDDE-EDE1-4DEE-92BF-0642FB605D1F}">
      <dgm:prSet custT="1"/>
      <dgm:spPr/>
      <dgm:t>
        <a:bodyPr/>
        <a:lstStyle/>
        <a:p>
          <a:pPr latinLnBrk="1"/>
          <a:r>
            <a:rPr lang="en-US" sz="1200" b="0" dirty="0" err="1" smtClean="0"/>
            <a:t>AnnounceBoard</a:t>
          </a:r>
          <a:r>
            <a:rPr lang="en-US" altLang="en-US" sz="1200" dirty="0" err="1" smtClean="0"/>
            <a:t>DateServlet</a:t>
          </a:r>
          <a:endParaRPr lang="ko-KR" altLang="en-US" sz="1200" dirty="0"/>
        </a:p>
      </dgm:t>
    </dgm:pt>
    <dgm:pt modelId="{21048F05-05C1-4421-A5D6-E3BA5A8AAC09}" type="parTrans" cxnId="{6A50A0D0-6BF1-410C-BF1D-90721ABEBA19}">
      <dgm:prSet/>
      <dgm:spPr/>
      <dgm:t>
        <a:bodyPr/>
        <a:lstStyle/>
        <a:p>
          <a:pPr latinLnBrk="1"/>
          <a:endParaRPr lang="ko-KR" altLang="en-US"/>
        </a:p>
      </dgm:t>
    </dgm:pt>
    <dgm:pt modelId="{08AAEAEE-D114-4406-842C-6B79F195ECE4}" type="sibTrans" cxnId="{6A50A0D0-6BF1-410C-BF1D-90721ABEBA19}">
      <dgm:prSet/>
      <dgm:spPr/>
      <dgm:t>
        <a:bodyPr/>
        <a:lstStyle/>
        <a:p>
          <a:pPr latinLnBrk="1"/>
          <a:endParaRPr lang="ko-KR" altLang="en-US"/>
        </a:p>
      </dgm:t>
    </dgm:pt>
    <dgm:pt modelId="{846D975D-CD85-4E98-AAC9-91F6B8657BB6}">
      <dgm:prSet custT="1"/>
      <dgm:spPr/>
      <dgm:t>
        <a:bodyPr/>
        <a:lstStyle/>
        <a:p>
          <a:pPr latinLnBrk="1"/>
          <a:r>
            <a:rPr lang="en-US" sz="1200" b="0" dirty="0" err="1" smtClean="0"/>
            <a:t>AnnounceBoard</a:t>
          </a:r>
          <a:r>
            <a:rPr lang="en-US" altLang="en-US" sz="1200" dirty="0" err="1" smtClean="0"/>
            <a:t>HitServlet</a:t>
          </a:r>
          <a:endParaRPr lang="ko-KR" altLang="en-US" sz="1200" dirty="0"/>
        </a:p>
      </dgm:t>
    </dgm:pt>
    <dgm:pt modelId="{93F853EC-761D-429B-9867-549135686ADF}" type="parTrans" cxnId="{E6D1FD0F-22C6-43F9-932E-F94813940F57}">
      <dgm:prSet/>
      <dgm:spPr/>
      <dgm:t>
        <a:bodyPr/>
        <a:lstStyle/>
        <a:p>
          <a:pPr latinLnBrk="1"/>
          <a:endParaRPr lang="ko-KR" altLang="en-US"/>
        </a:p>
      </dgm:t>
    </dgm:pt>
    <dgm:pt modelId="{A932535B-C62C-411D-B800-40B667517EAC}" type="sibTrans" cxnId="{E6D1FD0F-22C6-43F9-932E-F94813940F57}">
      <dgm:prSet/>
      <dgm:spPr/>
      <dgm:t>
        <a:bodyPr/>
        <a:lstStyle/>
        <a:p>
          <a:pPr latinLnBrk="1"/>
          <a:endParaRPr lang="ko-KR" altLang="en-US"/>
        </a:p>
      </dgm:t>
    </dgm:pt>
    <dgm:pt modelId="{D1C3FD38-401A-45BA-BD42-76CD74EB6D2C}">
      <dgm:prSet custT="1"/>
      <dgm:spPr/>
      <dgm:t>
        <a:bodyPr/>
        <a:lstStyle/>
        <a:p>
          <a:pPr latinLnBrk="1"/>
          <a:r>
            <a:rPr lang="en-US" altLang="en-US" sz="1400" dirty="0" smtClean="0"/>
            <a:t> </a:t>
          </a:r>
          <a:r>
            <a:rPr lang="en-US" altLang="en-US" sz="1200" dirty="0" err="1" smtClean="0"/>
            <a:t>DiliveryAddressServlet</a:t>
          </a:r>
          <a:endParaRPr lang="ko-KR" altLang="en-US" sz="1200" dirty="0"/>
        </a:p>
      </dgm:t>
    </dgm:pt>
    <dgm:pt modelId="{E5A13D0F-F1BC-4EDD-8381-67147894CB4F}" type="parTrans" cxnId="{50B758C1-CD55-44D2-B774-FE9BC9E718C3}">
      <dgm:prSet/>
      <dgm:spPr/>
      <dgm:t>
        <a:bodyPr/>
        <a:lstStyle/>
        <a:p>
          <a:pPr latinLnBrk="1"/>
          <a:endParaRPr lang="ko-KR" altLang="en-US"/>
        </a:p>
      </dgm:t>
    </dgm:pt>
    <dgm:pt modelId="{03717A42-3706-43CE-968B-C0D5ACD30D2C}" type="sibTrans" cxnId="{50B758C1-CD55-44D2-B774-FE9BC9E718C3}">
      <dgm:prSet/>
      <dgm:spPr/>
      <dgm:t>
        <a:bodyPr/>
        <a:lstStyle/>
        <a:p>
          <a:pPr latinLnBrk="1"/>
          <a:endParaRPr lang="ko-KR" altLang="en-US"/>
        </a:p>
      </dgm:t>
    </dgm:pt>
    <dgm:pt modelId="{C102EEB3-C4D6-491A-97CB-85A0CF18598D}">
      <dgm:prSet custT="1"/>
      <dgm:spPr/>
      <dgm:t>
        <a:bodyPr/>
        <a:lstStyle/>
        <a:p>
          <a:pPr latinLnBrk="1"/>
          <a:r>
            <a:rPr lang="en-US" altLang="en-US" sz="1300" dirty="0" smtClean="0"/>
            <a:t> </a:t>
          </a:r>
          <a:r>
            <a:rPr lang="en-US" altLang="en-US" sz="1200" dirty="0" err="1" smtClean="0"/>
            <a:t>DiliveryInfoServlet</a:t>
          </a:r>
          <a:endParaRPr lang="ko-KR" altLang="en-US" sz="1200" dirty="0"/>
        </a:p>
      </dgm:t>
    </dgm:pt>
    <dgm:pt modelId="{672E1108-5C3F-43F9-8F8A-CE94AAF8F44A}" type="parTrans" cxnId="{9CFF7477-2DF5-4DA0-9142-087959AB01FF}">
      <dgm:prSet/>
      <dgm:spPr/>
      <dgm:t>
        <a:bodyPr/>
        <a:lstStyle/>
        <a:p>
          <a:pPr latinLnBrk="1"/>
          <a:endParaRPr lang="ko-KR" altLang="en-US"/>
        </a:p>
      </dgm:t>
    </dgm:pt>
    <dgm:pt modelId="{100BADA3-CC53-4E65-8070-89FBA7379D05}" type="sibTrans" cxnId="{9CFF7477-2DF5-4DA0-9142-087959AB01FF}">
      <dgm:prSet/>
      <dgm:spPr/>
      <dgm:t>
        <a:bodyPr/>
        <a:lstStyle/>
        <a:p>
          <a:pPr latinLnBrk="1"/>
          <a:endParaRPr lang="ko-KR" altLang="en-US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345838" custScaleY="274940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3" custScaleX="333728" custScaleY="201328" custLinFactNeighborX="-85003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17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17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17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17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17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17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17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17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17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9EE750F4-A8A9-4981-9B8B-E77FAB9A8CBD}" type="pres">
      <dgm:prSet presAssocID="{A22DD831-BE09-4BFB-8BF1-9958D1E83433}" presName="conn2-1" presStyleLbl="parChTrans1D3" presStyleIdx="3" presStyleCnt="17"/>
      <dgm:spPr/>
      <dgm:t>
        <a:bodyPr/>
        <a:lstStyle/>
        <a:p>
          <a:pPr latinLnBrk="1"/>
          <a:endParaRPr lang="ko-KR" altLang="en-US"/>
        </a:p>
      </dgm:t>
    </dgm:pt>
    <dgm:pt modelId="{028C6F15-DBC5-4B30-BE8D-4B6FD2A30EAF}" type="pres">
      <dgm:prSet presAssocID="{A22DD831-BE09-4BFB-8BF1-9958D1E83433}" presName="connTx" presStyleLbl="parChTrans1D3" presStyleIdx="3" presStyleCnt="17"/>
      <dgm:spPr/>
      <dgm:t>
        <a:bodyPr/>
        <a:lstStyle/>
        <a:p>
          <a:pPr latinLnBrk="1"/>
          <a:endParaRPr lang="ko-KR" altLang="en-US"/>
        </a:p>
      </dgm:t>
    </dgm:pt>
    <dgm:pt modelId="{D7D4643E-6331-4430-B42F-44B8255D8F7C}" type="pres">
      <dgm:prSet presAssocID="{2F18B0AE-0E39-4724-A9AC-3BBF17F828F2}" presName="root2" presStyleCnt="0"/>
      <dgm:spPr/>
    </dgm:pt>
    <dgm:pt modelId="{B64676CA-5D05-4D61-838A-8F247054E504}" type="pres">
      <dgm:prSet presAssocID="{2F18B0AE-0E39-4724-A9AC-3BBF17F828F2}" presName="LevelTwoTextNode" presStyleLbl="node3" presStyleIdx="3" presStyleCnt="17" custScaleX="574089" custScaleY="173865" custLinFactY="75653" custLinFactNeighborX="92504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4E8D08-E974-4AAC-B910-405C1615D443}" type="pres">
      <dgm:prSet presAssocID="{2F18B0AE-0E39-4724-A9AC-3BBF17F828F2}" presName="level3hierChild" presStyleCnt="0"/>
      <dgm:spPr/>
    </dgm:pt>
    <dgm:pt modelId="{CAE8162E-6BA3-4D70-B1E7-58A9B5EBE2FE}" type="pres">
      <dgm:prSet presAssocID="{433FA4C0-8A07-48E2-A188-153A7C3B0C2B}" presName="conn2-1" presStyleLbl="parChTrans1D3" presStyleIdx="4" presStyleCnt="17"/>
      <dgm:spPr/>
      <dgm:t>
        <a:bodyPr/>
        <a:lstStyle/>
        <a:p>
          <a:pPr latinLnBrk="1"/>
          <a:endParaRPr lang="ko-KR" altLang="en-US"/>
        </a:p>
      </dgm:t>
    </dgm:pt>
    <dgm:pt modelId="{EA62D068-A209-4111-B991-89A790F88BA8}" type="pres">
      <dgm:prSet presAssocID="{433FA4C0-8A07-48E2-A188-153A7C3B0C2B}" presName="connTx" presStyleLbl="parChTrans1D3" presStyleIdx="4" presStyleCnt="17"/>
      <dgm:spPr/>
      <dgm:t>
        <a:bodyPr/>
        <a:lstStyle/>
        <a:p>
          <a:pPr latinLnBrk="1"/>
          <a:endParaRPr lang="ko-KR" altLang="en-US"/>
        </a:p>
      </dgm:t>
    </dgm:pt>
    <dgm:pt modelId="{0A5A28ED-F064-4FDE-AC7D-D7B547ACCC10}" type="pres">
      <dgm:prSet presAssocID="{0E5F48BA-1B34-4A7E-A4D9-2BD746D0EF1A}" presName="root2" presStyleCnt="0"/>
      <dgm:spPr/>
    </dgm:pt>
    <dgm:pt modelId="{5D1E4164-29DA-4950-B906-7DABD72AFF72}" type="pres">
      <dgm:prSet presAssocID="{0E5F48BA-1B34-4A7E-A4D9-2BD746D0EF1A}" presName="LevelTwoTextNode" presStyleLbl="node3" presStyleIdx="4" presStyleCnt="17" custScaleX="574089" custScaleY="173865" custLinFactY="-85869" custLinFactNeighborX="92504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1945B-1EE0-4C5D-AF2B-B5EE351F8646}" type="pres">
      <dgm:prSet presAssocID="{0E5F48BA-1B34-4A7E-A4D9-2BD746D0EF1A}" presName="level3hierChild" presStyleCnt="0"/>
      <dgm:spPr/>
    </dgm:pt>
    <dgm:pt modelId="{8C29535D-13F5-4BDD-9C1D-611C9A9CCE57}" type="pres">
      <dgm:prSet presAssocID="{E6E63DB9-8FC2-4B16-9E08-0D98E9D800B8}" presName="conn2-1" presStyleLbl="parChTrans1D3" presStyleIdx="5" presStyleCnt="17"/>
      <dgm:spPr/>
    </dgm:pt>
    <dgm:pt modelId="{89248732-B2F7-4790-818C-993D6A2D6AED}" type="pres">
      <dgm:prSet presAssocID="{E6E63DB9-8FC2-4B16-9E08-0D98E9D800B8}" presName="connTx" presStyleLbl="parChTrans1D3" presStyleIdx="5" presStyleCnt="17"/>
      <dgm:spPr/>
    </dgm:pt>
    <dgm:pt modelId="{A5291134-0D69-480F-832F-07A243AEC5FE}" type="pres">
      <dgm:prSet presAssocID="{0E937869-935B-44A2-BF98-A8E947C0CA1C}" presName="root2" presStyleCnt="0"/>
      <dgm:spPr/>
    </dgm:pt>
    <dgm:pt modelId="{6977592D-01D7-4399-9C21-D654703CA054}" type="pres">
      <dgm:prSet presAssocID="{0E937869-935B-44A2-BF98-A8E947C0CA1C}" presName="LevelTwoTextNode" presStyleLbl="node3" presStyleIdx="5" presStyleCnt="17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A1C4F4-B801-427E-9036-77328CAC31F4}" type="pres">
      <dgm:prSet presAssocID="{0E937869-935B-44A2-BF98-A8E947C0CA1C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1" presStyleCnt="3" custScaleX="398393" custScaleY="201328" custLinFactY="-100000" custLinFactNeighborX="-84410" custLinFactNeighborY="-1449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6" presStyleCnt="17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6" presStyleCnt="17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6" presStyleCnt="17" custScaleX="574089" custScaleY="173865" custLinFactNeighborX="26846" custLinFactNeighborY="-1544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7" presStyleCnt="17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7" presStyleCnt="17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7" presStyleCnt="17" custScaleX="574089" custScaleY="173865" custLinFactNeighborX="26846" custLinFactNeighborY="-103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884D55B2-EDA4-41C8-B370-6AC311527A15}" type="pres">
      <dgm:prSet presAssocID="{21048F05-05C1-4421-A5D6-E3BA5A8AAC09}" presName="conn2-1" presStyleLbl="parChTrans1D3" presStyleIdx="8" presStyleCnt="17"/>
      <dgm:spPr/>
    </dgm:pt>
    <dgm:pt modelId="{D9C54E5B-E211-46FA-8059-3387CDE306FA}" type="pres">
      <dgm:prSet presAssocID="{21048F05-05C1-4421-A5D6-E3BA5A8AAC09}" presName="connTx" presStyleLbl="parChTrans1D3" presStyleIdx="8" presStyleCnt="17"/>
      <dgm:spPr/>
    </dgm:pt>
    <dgm:pt modelId="{CEFF6398-9528-448B-BB68-86D54BE8B4C2}" type="pres">
      <dgm:prSet presAssocID="{897BCDDE-EDE1-4DEE-92BF-0642FB605D1F}" presName="root2" presStyleCnt="0"/>
      <dgm:spPr/>
    </dgm:pt>
    <dgm:pt modelId="{8203C010-505B-494A-9A07-A9C78BCCC26A}" type="pres">
      <dgm:prSet presAssocID="{897BCDDE-EDE1-4DEE-92BF-0642FB605D1F}" presName="LevelTwoTextNode" presStyleLbl="node3" presStyleIdx="8" presStyleCnt="17" custScaleX="574089" custScaleY="173865" custLinFactNeighborX="26846" custLinFactNeighborY="-51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52131E-D465-4E51-9353-7806CE296237}" type="pres">
      <dgm:prSet presAssocID="{897BCDDE-EDE1-4DEE-92BF-0642FB605D1F}" presName="level3hierChild" presStyleCnt="0"/>
      <dgm:spPr/>
    </dgm:pt>
    <dgm:pt modelId="{86670A24-8D2F-451A-9BBA-BAD3AA38F68C}" type="pres">
      <dgm:prSet presAssocID="{93F853EC-761D-429B-9867-549135686ADF}" presName="conn2-1" presStyleLbl="parChTrans1D3" presStyleIdx="9" presStyleCnt="17"/>
      <dgm:spPr/>
    </dgm:pt>
    <dgm:pt modelId="{D93829D7-52E8-4B70-9C6D-FA9580758974}" type="pres">
      <dgm:prSet presAssocID="{93F853EC-761D-429B-9867-549135686ADF}" presName="connTx" presStyleLbl="parChTrans1D3" presStyleIdx="9" presStyleCnt="17"/>
      <dgm:spPr/>
    </dgm:pt>
    <dgm:pt modelId="{B7AF3C34-4C6F-4712-923B-BACB82CE68D6}" type="pres">
      <dgm:prSet presAssocID="{846D975D-CD85-4E98-AAC9-91F6B8657BB6}" presName="root2" presStyleCnt="0"/>
      <dgm:spPr/>
    </dgm:pt>
    <dgm:pt modelId="{C1036886-A71A-48BA-94C7-3735D7933C66}" type="pres">
      <dgm:prSet presAssocID="{846D975D-CD85-4E98-AAC9-91F6B8657BB6}" presName="LevelTwoTextNode" presStyleLbl="node3" presStyleIdx="9" presStyleCnt="17" custScaleX="574089" custScaleY="173865" custLinFactNeighborX="26846" custLinFactNeighborY="-3239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8E2182-926D-440F-9EF2-91995DE97787}" type="pres">
      <dgm:prSet presAssocID="{846D975D-CD85-4E98-AAC9-91F6B8657BB6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10" presStyleCnt="17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10" presStyleCnt="17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10" presStyleCnt="17" custScaleX="574089" custScaleY="173865" custLinFactNeighborX="26846" custLinFactNeighborY="-272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78E674FF-28EB-4FA5-99FF-D125A811B208}" type="pres">
      <dgm:prSet presAssocID="{246A5F39-9502-4C44-A84F-7A927A0656B8}" presName="conn2-1" presStyleLbl="parChTrans1D3" presStyleIdx="11" presStyleCnt="17"/>
      <dgm:spPr/>
      <dgm:t>
        <a:bodyPr/>
        <a:lstStyle/>
        <a:p>
          <a:pPr latinLnBrk="1"/>
          <a:endParaRPr lang="ko-KR" altLang="en-US"/>
        </a:p>
      </dgm:t>
    </dgm:pt>
    <dgm:pt modelId="{9E60D7E5-DB37-40D1-8E66-7132D863C608}" type="pres">
      <dgm:prSet presAssocID="{246A5F39-9502-4C44-A84F-7A927A0656B8}" presName="connTx" presStyleLbl="parChTrans1D3" presStyleIdx="11" presStyleCnt="17"/>
      <dgm:spPr/>
      <dgm:t>
        <a:bodyPr/>
        <a:lstStyle/>
        <a:p>
          <a:pPr latinLnBrk="1"/>
          <a:endParaRPr lang="ko-KR" altLang="en-US"/>
        </a:p>
      </dgm:t>
    </dgm:pt>
    <dgm:pt modelId="{3EA6B2E2-7FA4-465C-88BB-5AA930ADCC3F}" type="pres">
      <dgm:prSet presAssocID="{A3EC6E55-DBA4-4593-AA5E-52C358C5DD1D}" presName="root2" presStyleCnt="0"/>
      <dgm:spPr/>
    </dgm:pt>
    <dgm:pt modelId="{5D9C932B-64F4-4415-B6B1-B946CA19D7D4}" type="pres">
      <dgm:prSet presAssocID="{A3EC6E55-DBA4-4593-AA5E-52C358C5DD1D}" presName="LevelTwoTextNode" presStyleLbl="node3" presStyleIdx="11" presStyleCnt="17" custScaleX="574089" custScaleY="173865" custLinFactNeighborX="26846" custLinFactNeighborY="-5446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D8D349-9225-4D49-B652-A6B70EA637DB}" type="pres">
      <dgm:prSet presAssocID="{A3EC6E55-DBA4-4593-AA5E-52C358C5DD1D}" presName="level3hierChild" presStyleCnt="0"/>
      <dgm:spPr/>
    </dgm:pt>
    <dgm:pt modelId="{14CCEE2E-DDC0-4651-BFA6-AB34106DABEE}" type="pres">
      <dgm:prSet presAssocID="{27A5579D-4698-4FE8-8ECD-E470B9B1357A}" presName="conn2-1" presStyleLbl="parChTrans1D3" presStyleIdx="12" presStyleCnt="17"/>
      <dgm:spPr/>
      <dgm:t>
        <a:bodyPr/>
        <a:lstStyle/>
        <a:p>
          <a:pPr latinLnBrk="1"/>
          <a:endParaRPr lang="ko-KR" altLang="en-US"/>
        </a:p>
      </dgm:t>
    </dgm:pt>
    <dgm:pt modelId="{29403BC7-A8E5-4556-872E-DB44E65A2C12}" type="pres">
      <dgm:prSet presAssocID="{27A5579D-4698-4FE8-8ECD-E470B9B1357A}" presName="connTx" presStyleLbl="parChTrans1D3" presStyleIdx="12" presStyleCnt="17"/>
      <dgm:spPr/>
      <dgm:t>
        <a:bodyPr/>
        <a:lstStyle/>
        <a:p>
          <a:pPr latinLnBrk="1"/>
          <a:endParaRPr lang="ko-KR" altLang="en-US"/>
        </a:p>
      </dgm:t>
    </dgm:pt>
    <dgm:pt modelId="{C895BA55-A604-44DC-BB4B-0D384A19D8A2}" type="pres">
      <dgm:prSet presAssocID="{21A31560-1DB3-4B12-96BC-67EC006CE60B}" presName="root2" presStyleCnt="0"/>
      <dgm:spPr/>
    </dgm:pt>
    <dgm:pt modelId="{20EA7FCA-E205-4201-8008-C791850A3EE1}" type="pres">
      <dgm:prSet presAssocID="{21A31560-1DB3-4B12-96BC-67EC006CE60B}" presName="LevelTwoTextNode" presStyleLbl="node3" presStyleIdx="12" presStyleCnt="17" custScaleX="574089" custScaleY="173865" custLinFactNeighborX="26846" custLinFactNeighborY="-816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9856F-3DF3-4808-841A-88CD04060FB2}" type="pres">
      <dgm:prSet presAssocID="{21A31560-1DB3-4B12-96BC-67EC006CE60B}" presName="level3hierChild" presStyleCnt="0"/>
      <dgm:spPr/>
    </dgm:pt>
    <dgm:pt modelId="{58699E90-EF61-4B28-ABBD-1572D3FDD22C}" type="pres">
      <dgm:prSet presAssocID="{F0776472-F74D-4899-A80A-81A82F4DDBBC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9C6FF3C-DA33-4FD9-BFD3-E414BBF2B7E0}" type="pres">
      <dgm:prSet presAssocID="{F0776472-F74D-4899-A80A-81A82F4DDBBC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74F0C-AD75-4944-A8D6-21F0F5354883}" type="pres">
      <dgm:prSet presAssocID="{D923A09B-52DC-49AB-AA1D-553AA3F39E92}" presName="root2" presStyleCnt="0"/>
      <dgm:spPr/>
    </dgm:pt>
    <dgm:pt modelId="{25493D62-5C4D-4E5B-87E8-ADB2FA260020}" type="pres">
      <dgm:prSet presAssocID="{D923A09B-52DC-49AB-AA1D-553AA3F39E92}" presName="LevelTwoTextNode" presStyleLbl="node2" presStyleIdx="2" presStyleCnt="3" custScaleX="333728" custScaleY="201328" custLinFactNeighborX="-52078" custLinFactNeighborY="-279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468A-AE24-4F07-B9A0-820EC22D6F97}" type="pres">
      <dgm:prSet presAssocID="{D923A09B-52DC-49AB-AA1D-553AA3F39E92}" presName="level3hierChild" presStyleCnt="0"/>
      <dgm:spPr/>
    </dgm:pt>
    <dgm:pt modelId="{AA8B0767-CF69-472F-BB52-25A6CED3F5E0}" type="pres">
      <dgm:prSet presAssocID="{162FC4A5-10CA-4584-BB5B-C9DA760420E6}" presName="conn2-1" presStyleLbl="parChTrans1D3" presStyleIdx="13" presStyleCnt="17"/>
      <dgm:spPr/>
      <dgm:t>
        <a:bodyPr/>
        <a:lstStyle/>
        <a:p>
          <a:pPr latinLnBrk="1"/>
          <a:endParaRPr lang="ko-KR" altLang="en-US"/>
        </a:p>
      </dgm:t>
    </dgm:pt>
    <dgm:pt modelId="{FB81C1CA-C589-4026-90F6-4CCB33899496}" type="pres">
      <dgm:prSet presAssocID="{162FC4A5-10CA-4584-BB5B-C9DA760420E6}" presName="connTx" presStyleLbl="parChTrans1D3" presStyleIdx="13" presStyleCnt="17"/>
      <dgm:spPr/>
      <dgm:t>
        <a:bodyPr/>
        <a:lstStyle/>
        <a:p>
          <a:pPr latinLnBrk="1"/>
          <a:endParaRPr lang="ko-KR" altLang="en-US"/>
        </a:p>
      </dgm:t>
    </dgm:pt>
    <dgm:pt modelId="{CD2F9F27-08D6-425E-9B1B-63633D5C33E8}" type="pres">
      <dgm:prSet presAssocID="{A597CC50-A8A3-47FA-BF8F-7DC67114E77D}" presName="root2" presStyleCnt="0"/>
      <dgm:spPr/>
    </dgm:pt>
    <dgm:pt modelId="{7A0E0F56-F7B0-4F5F-A027-7F536AFA30C9}" type="pres">
      <dgm:prSet presAssocID="{A597CC50-A8A3-47FA-BF8F-7DC67114E77D}" presName="LevelTwoTextNode" presStyleLbl="node3" presStyleIdx="13" presStyleCnt="17" custScaleX="574089" custScaleY="173865" custLinFactNeighborX="91511" custLinFactNeighborY="-765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3FEC4-21BF-4E1D-BEFF-3AB4E3B07BAD}" type="pres">
      <dgm:prSet presAssocID="{A597CC50-A8A3-47FA-BF8F-7DC67114E77D}" presName="level3hierChild" presStyleCnt="0"/>
      <dgm:spPr/>
    </dgm:pt>
    <dgm:pt modelId="{875AEE5C-BEBF-49FE-873B-64F665FE4896}" type="pres">
      <dgm:prSet presAssocID="{5784056F-DB06-4546-875B-5E1FE4A5CBF3}" presName="conn2-1" presStyleLbl="parChTrans1D3" presStyleIdx="14" presStyleCnt="17"/>
      <dgm:spPr/>
      <dgm:t>
        <a:bodyPr/>
        <a:lstStyle/>
        <a:p>
          <a:pPr latinLnBrk="1"/>
          <a:endParaRPr lang="ko-KR" altLang="en-US"/>
        </a:p>
      </dgm:t>
    </dgm:pt>
    <dgm:pt modelId="{88800E6A-AE1D-4EE3-B7CF-9FAE5F43E98A}" type="pres">
      <dgm:prSet presAssocID="{5784056F-DB06-4546-875B-5E1FE4A5CBF3}" presName="connTx" presStyleLbl="parChTrans1D3" presStyleIdx="14" presStyleCnt="17"/>
      <dgm:spPr/>
      <dgm:t>
        <a:bodyPr/>
        <a:lstStyle/>
        <a:p>
          <a:pPr latinLnBrk="1"/>
          <a:endParaRPr lang="ko-KR" altLang="en-US"/>
        </a:p>
      </dgm:t>
    </dgm:pt>
    <dgm:pt modelId="{46F37AC6-86D6-4516-A00E-40988E52CACB}" type="pres">
      <dgm:prSet presAssocID="{BA6C0CB5-CE28-46DD-B82B-CB2000F6432B}" presName="root2" presStyleCnt="0"/>
      <dgm:spPr/>
    </dgm:pt>
    <dgm:pt modelId="{52F887CD-3399-4E7C-94B4-3BBAFD47479A}" type="pres">
      <dgm:prSet presAssocID="{BA6C0CB5-CE28-46DD-B82B-CB2000F6432B}" presName="LevelTwoTextNode" presStyleLbl="node3" presStyleIdx="14" presStyleCnt="17" custScaleX="574089" custScaleY="173865" custLinFactY="-3747" custLinFactNeighborX="91511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1A7EA-B7AE-4255-96E1-CCBD716588ED}" type="pres">
      <dgm:prSet presAssocID="{BA6C0CB5-CE28-46DD-B82B-CB2000F6432B}" presName="level3hierChild" presStyleCnt="0"/>
      <dgm:spPr/>
    </dgm:pt>
    <dgm:pt modelId="{6BF5E376-550E-4A32-BAC3-B1ED02D4A0ED}" type="pres">
      <dgm:prSet presAssocID="{E5A13D0F-F1BC-4EDD-8381-67147894CB4F}" presName="conn2-1" presStyleLbl="parChTrans1D3" presStyleIdx="15" presStyleCnt="17"/>
      <dgm:spPr/>
    </dgm:pt>
    <dgm:pt modelId="{A9992826-F46D-4062-9BF6-C083061F0B61}" type="pres">
      <dgm:prSet presAssocID="{E5A13D0F-F1BC-4EDD-8381-67147894CB4F}" presName="connTx" presStyleLbl="parChTrans1D3" presStyleIdx="15" presStyleCnt="17"/>
      <dgm:spPr/>
    </dgm:pt>
    <dgm:pt modelId="{DC324C85-4D2A-4F07-BB44-880C3884CD52}" type="pres">
      <dgm:prSet presAssocID="{D1C3FD38-401A-45BA-BD42-76CD74EB6D2C}" presName="root2" presStyleCnt="0"/>
      <dgm:spPr/>
    </dgm:pt>
    <dgm:pt modelId="{E4FFC07E-2026-442C-963B-04EA84CD33D2}" type="pres">
      <dgm:prSet presAssocID="{D1C3FD38-401A-45BA-BD42-76CD74EB6D2C}" presName="LevelTwoTextNode" presStyleLbl="node3" presStyleIdx="15" presStyleCnt="17" custScaleX="574089" custScaleY="173865" custLinFactY="-3747" custLinFactNeighborX="91511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75DBC-14E3-4A00-B953-BAE497D330FD}" type="pres">
      <dgm:prSet presAssocID="{D1C3FD38-401A-45BA-BD42-76CD74EB6D2C}" presName="level3hierChild" presStyleCnt="0"/>
      <dgm:spPr/>
    </dgm:pt>
    <dgm:pt modelId="{C3F2DD95-FDB1-42F6-B928-B8E79C6FFDC1}" type="pres">
      <dgm:prSet presAssocID="{672E1108-5C3F-43F9-8F8A-CE94AAF8F44A}" presName="conn2-1" presStyleLbl="parChTrans1D3" presStyleIdx="16" presStyleCnt="17"/>
      <dgm:spPr/>
    </dgm:pt>
    <dgm:pt modelId="{6CC652B1-A36B-4F9E-B602-3E1F06388AE6}" type="pres">
      <dgm:prSet presAssocID="{672E1108-5C3F-43F9-8F8A-CE94AAF8F44A}" presName="connTx" presStyleLbl="parChTrans1D3" presStyleIdx="16" presStyleCnt="17"/>
      <dgm:spPr/>
    </dgm:pt>
    <dgm:pt modelId="{066164FD-72F6-4CD7-A6F4-3E2957AE74FC}" type="pres">
      <dgm:prSet presAssocID="{C102EEB3-C4D6-491A-97CB-85A0CF18598D}" presName="root2" presStyleCnt="0"/>
      <dgm:spPr/>
    </dgm:pt>
    <dgm:pt modelId="{AF5A2D0C-757C-4E0D-8C84-8D119788354F}" type="pres">
      <dgm:prSet presAssocID="{C102EEB3-C4D6-491A-97CB-85A0CF18598D}" presName="LevelTwoTextNode" presStyleLbl="node3" presStyleIdx="16" presStyleCnt="17" custScaleX="574089" custScaleY="173865" custLinFactY="-3747" custLinFactNeighborX="91511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5FC5FD-BB44-44F6-A89A-95790360F037}" type="pres">
      <dgm:prSet presAssocID="{C102EEB3-C4D6-491A-97CB-85A0CF18598D}" presName="level3hierChild" presStyleCnt="0"/>
      <dgm:spPr/>
    </dgm:pt>
  </dgm:ptLst>
  <dgm:cxnLst>
    <dgm:cxn modelId="{B6CCB37A-A31C-4344-BCF2-E20B21D7A980}" type="presOf" srcId="{E829BC5A-AF80-45C4-B197-82D29ED1BA05}" destId="{5681F8BC-C2FF-4A4F-84E8-2C8832DF3982}" srcOrd="0" destOrd="0" presId="urn:microsoft.com/office/officeart/2005/8/layout/hierarchy2"/>
    <dgm:cxn modelId="{63B3ECBE-B268-4D2C-8577-8CAFD00B17C1}" type="presOf" srcId="{E5A13D0F-F1BC-4EDD-8381-67147894CB4F}" destId="{A9992826-F46D-4062-9BF6-C083061F0B61}" srcOrd="1" destOrd="0" presId="urn:microsoft.com/office/officeart/2005/8/layout/hierarchy2"/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5B724FA3-0788-437D-8B2B-5C16F1BD80DC}" type="presOf" srcId="{A458023A-11B9-44ED-AE55-E7F1C3964C11}" destId="{853C6448-0DE8-4232-8EFF-06FEBEE78162}" srcOrd="1" destOrd="0" presId="urn:microsoft.com/office/officeart/2005/8/layout/hierarchy2"/>
    <dgm:cxn modelId="{1EB3EEF5-D32E-4297-BEA5-D32A446DD206}" srcId="{3DBEDE1F-7C52-4919-8334-A3A7D7AF4761}" destId="{BF0029A0-2138-45DF-82F1-9F9631FF3243}" srcOrd="1" destOrd="0" parTransId="{6BBED8C0-9F5F-4189-8DBE-B7FC1BF30E4E}" sibTransId="{433BF1E5-3306-4837-8DF5-EAE1E8BBE014}"/>
    <dgm:cxn modelId="{A61BBCE8-3675-4B74-9B1B-DF7196FF7C61}" type="presOf" srcId="{846D975D-CD85-4E98-AAC9-91F6B8657BB6}" destId="{C1036886-A71A-48BA-94C7-3735D7933C66}" srcOrd="0" destOrd="0" presId="urn:microsoft.com/office/officeart/2005/8/layout/hierarchy2"/>
    <dgm:cxn modelId="{40A0202C-B6A5-4E16-BB37-EBC245ABDCE8}" type="presOf" srcId="{0E5F48BA-1B34-4A7E-A4D9-2BD746D0EF1A}" destId="{5D1E4164-29DA-4950-B906-7DABD72AFF72}" srcOrd="0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DEF67C7B-A681-4C52-A5CF-C6565BE33DDA}" srcId="{D923A09B-52DC-49AB-AA1D-553AA3F39E92}" destId="{A597CC50-A8A3-47FA-BF8F-7DC67114E77D}" srcOrd="0" destOrd="0" parTransId="{162FC4A5-10CA-4584-BB5B-C9DA760420E6}" sibTransId="{291FD665-331C-452A-B8D2-FD60BBC3720F}"/>
    <dgm:cxn modelId="{D023AF7C-644B-44E7-AAC7-DFBFA048139A}" srcId="{BF0029A0-2138-45DF-82F1-9F9631FF3243}" destId="{A3EC6E55-DBA4-4593-AA5E-52C358C5DD1D}" srcOrd="5" destOrd="0" parTransId="{246A5F39-9502-4C44-A84F-7A927A0656B8}" sibTransId="{A8380CA5-2DDA-47EC-9E20-3DE04599D01F}"/>
    <dgm:cxn modelId="{2DAA6437-E389-4D88-8F42-1425AF4463A1}" type="presOf" srcId="{674B1AB9-5392-4BD9-8751-50B07ADBE5BC}" destId="{51C9AF2A-5BEC-48ED-BF8D-A8D4DD13706E}" srcOrd="0" destOrd="0" presId="urn:microsoft.com/office/officeart/2005/8/layout/hierarchy2"/>
    <dgm:cxn modelId="{FED5716A-D4F3-490E-8B9F-6F8E49F1F90A}" type="presOf" srcId="{21048F05-05C1-4421-A5D6-E3BA5A8AAC09}" destId="{D9C54E5B-E211-46FA-8059-3387CDE306FA}" srcOrd="1" destOrd="0" presId="urn:microsoft.com/office/officeart/2005/8/layout/hierarchy2"/>
    <dgm:cxn modelId="{A3B90196-66FA-4BF1-8A0E-5933E351F66D}" type="presOf" srcId="{6BBED8C0-9F5F-4189-8DBE-B7FC1BF30E4E}" destId="{A5919979-7AD1-43C2-A8E5-5DD3C0E928A6}" srcOrd="1" destOrd="0" presId="urn:microsoft.com/office/officeart/2005/8/layout/hierarchy2"/>
    <dgm:cxn modelId="{D3D182EE-B62F-4D2A-BE6D-53D261048AD7}" type="presOf" srcId="{93F853EC-761D-429B-9867-549135686ADF}" destId="{86670A24-8D2F-451A-9BBA-BAD3AA38F68C}" srcOrd="0" destOrd="0" presId="urn:microsoft.com/office/officeart/2005/8/layout/hierarchy2"/>
    <dgm:cxn modelId="{6A6168C3-8B68-4C3A-AA7F-B3B636490083}" srcId="{D923A09B-52DC-49AB-AA1D-553AA3F39E92}" destId="{BA6C0CB5-CE28-46DD-B82B-CB2000F6432B}" srcOrd="1" destOrd="0" parTransId="{5784056F-DB06-4546-875B-5E1FE4A5CBF3}" sibTransId="{FE16BF29-20A9-4770-ABCA-5BE35E187BAF}"/>
    <dgm:cxn modelId="{1B4608E9-1397-447A-B530-BCADDA52145B}" type="presOf" srcId="{A3EC6E55-DBA4-4593-AA5E-52C358C5DD1D}" destId="{5D9C932B-64F4-4415-B6B1-B946CA19D7D4}" srcOrd="0" destOrd="0" presId="urn:microsoft.com/office/officeart/2005/8/layout/hierarchy2"/>
    <dgm:cxn modelId="{586AB7EC-53CD-41ED-93FC-E7FDDA108FEA}" type="presOf" srcId="{388C736C-FDAA-41ED-A5B9-A6CBC369518D}" destId="{3B5C737C-E793-4519-AD88-CC2A8240403D}" srcOrd="1" destOrd="0" presId="urn:microsoft.com/office/officeart/2005/8/layout/hierarchy2"/>
    <dgm:cxn modelId="{0C9A0129-0AF2-4C6E-B81D-778FD246D0FB}" srcId="{EFFB6162-9CAE-4F49-9456-DE0A389FF134}" destId="{0E937869-935B-44A2-BF98-A8E947C0CA1C}" srcOrd="5" destOrd="0" parTransId="{E6E63DB9-8FC2-4B16-9E08-0D98E9D800B8}" sibTransId="{A9196E7C-F1C4-4F11-8811-B181CEEBA7DE}"/>
    <dgm:cxn modelId="{E6D1FD0F-22C6-43F9-932E-F94813940F57}" srcId="{BF0029A0-2138-45DF-82F1-9F9631FF3243}" destId="{846D975D-CD85-4E98-AAC9-91F6B8657BB6}" srcOrd="3" destOrd="0" parTransId="{93F853EC-761D-429B-9867-549135686ADF}" sibTransId="{A932535B-C62C-411D-B800-40B667517EAC}"/>
    <dgm:cxn modelId="{E0A48C67-4995-453B-98E1-9BC87476E25C}" type="presOf" srcId="{C102EEB3-C4D6-491A-97CB-85A0CF18598D}" destId="{AF5A2D0C-757C-4E0D-8C84-8D119788354F}" srcOrd="0" destOrd="0" presId="urn:microsoft.com/office/officeart/2005/8/layout/hierarchy2"/>
    <dgm:cxn modelId="{43DF31A8-1C87-4E2F-B94A-4F1D577C5A0B}" type="presOf" srcId="{EFFB6162-9CAE-4F49-9456-DE0A389FF134}" destId="{42FA64F1-1BAD-4AC4-85C5-23C15C460FF5}" srcOrd="0" destOrd="0" presId="urn:microsoft.com/office/officeart/2005/8/layout/hierarchy2"/>
    <dgm:cxn modelId="{59516DD8-11A6-43F0-98F3-9B95C56B03A1}" type="presOf" srcId="{162FC4A5-10CA-4584-BB5B-C9DA760420E6}" destId="{FB81C1CA-C589-4026-90F6-4CCB33899496}" srcOrd="1" destOrd="0" presId="urn:microsoft.com/office/officeart/2005/8/layout/hierarchy2"/>
    <dgm:cxn modelId="{788CD3EA-CC19-4EE8-8CC5-969EDCB2BB59}" type="presOf" srcId="{D1C3FD38-401A-45BA-BD42-76CD74EB6D2C}" destId="{E4FFC07E-2026-442C-963B-04EA84CD33D2}" srcOrd="0" destOrd="0" presId="urn:microsoft.com/office/officeart/2005/8/layout/hierarchy2"/>
    <dgm:cxn modelId="{3DA82892-85CF-45BF-A46F-61491E9B49AA}" type="presOf" srcId="{291A08AC-BEBE-4398-BCF9-1BAC96F2F1C1}" destId="{82E201E9-FB04-423A-9FC6-9AC0E25FFC30}" srcOrd="0" destOrd="0" presId="urn:microsoft.com/office/officeart/2005/8/layout/hierarchy2"/>
    <dgm:cxn modelId="{18BA17CE-ED28-41D9-963A-744709A229B0}" type="presOf" srcId="{FBF16ED1-7857-461C-8CF8-F0D28FEE685C}" destId="{73C9672B-2DD9-4702-8358-6BB304AE6A9E}" srcOrd="0" destOrd="0" presId="urn:microsoft.com/office/officeart/2005/8/layout/hierarchy2"/>
    <dgm:cxn modelId="{CB55F422-61EA-4BA9-9E9E-BDC6B11C569B}" type="presOf" srcId="{6B5BD468-3CCB-4FD1-B8F9-E8DC08EC3CE2}" destId="{C5DE2AC1-CC92-4A73-AF8E-03B868CC388E}" srcOrd="1" destOrd="0" presId="urn:microsoft.com/office/officeart/2005/8/layout/hierarchy2"/>
    <dgm:cxn modelId="{EE8BA15A-CA40-40F4-9561-C34365D0F677}" type="presOf" srcId="{0FD085D8-20A3-40AB-9155-2998311EA6A5}" destId="{DBFBB132-85D3-44F2-8AB8-81E4402B4528}" srcOrd="0" destOrd="0" presId="urn:microsoft.com/office/officeart/2005/8/layout/hierarchy2"/>
    <dgm:cxn modelId="{F818D4D0-674C-496A-B137-8443BE6964A3}" srcId="{EFFB6162-9CAE-4F49-9456-DE0A389FF134}" destId="{0E5F48BA-1B34-4A7E-A4D9-2BD746D0EF1A}" srcOrd="4" destOrd="0" parTransId="{433FA4C0-8A07-48E2-A188-153A7C3B0C2B}" sibTransId="{4E6225BA-4BE4-4C8A-9EBF-84CE5009AE3B}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5653A80B-1E41-40DF-9A45-784AD6FDFBC7}" type="presOf" srcId="{93F853EC-761D-429B-9867-549135686ADF}" destId="{D93829D7-52E8-4B70-9C6D-FA9580758974}" srcOrd="1" destOrd="0" presId="urn:microsoft.com/office/officeart/2005/8/layout/hierarchy2"/>
    <dgm:cxn modelId="{45B53978-660A-47D6-A2AB-128E2A229624}" type="presOf" srcId="{478B521B-1A1B-47EE-8948-038B26DEA18F}" destId="{3847B05E-F170-4148-9016-3FA5D24D8566}" srcOrd="0" destOrd="0" presId="urn:microsoft.com/office/officeart/2005/8/layout/hierarchy2"/>
    <dgm:cxn modelId="{8141A783-E395-4ED6-BE66-62AACAFEDD8D}" type="presOf" srcId="{672E1108-5C3F-43F9-8F8A-CE94AAF8F44A}" destId="{C3F2DD95-FDB1-42F6-B928-B8E79C6FFDC1}" srcOrd="0" destOrd="0" presId="urn:microsoft.com/office/officeart/2005/8/layout/hierarchy2"/>
    <dgm:cxn modelId="{28F6D3AC-A132-4BCD-8A72-4E976915C04F}" type="presOf" srcId="{21A31560-1DB3-4B12-96BC-67EC006CE60B}" destId="{20EA7FCA-E205-4201-8008-C791850A3EE1}" srcOrd="0" destOrd="0" presId="urn:microsoft.com/office/officeart/2005/8/layout/hierarchy2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6A50A0D0-6BF1-410C-BF1D-90721ABEBA19}" srcId="{BF0029A0-2138-45DF-82F1-9F9631FF3243}" destId="{897BCDDE-EDE1-4DEE-92BF-0642FB605D1F}" srcOrd="2" destOrd="0" parTransId="{21048F05-05C1-4421-A5D6-E3BA5A8AAC09}" sibTransId="{08AAEAEE-D114-4406-842C-6B79F195ECE4}"/>
    <dgm:cxn modelId="{2024FFF2-123B-4C32-BE5A-09551D86B377}" srcId="{BF0029A0-2138-45DF-82F1-9F9631FF3243}" destId="{D0566F41-4CEF-4F28-A78F-0CECEC927776}" srcOrd="4" destOrd="0" parTransId="{1BFC304E-EFBE-45F4-9275-B47767B9412A}" sibTransId="{2D769169-ABCD-4574-9FFB-0B0BEF5C081C}"/>
    <dgm:cxn modelId="{9426FDD6-451E-4D50-8BE6-2D49729BEB3C}" type="presOf" srcId="{246A5F39-9502-4C44-A84F-7A927A0656B8}" destId="{78E674FF-28EB-4FA5-99FF-D125A811B208}" srcOrd="0" destOrd="0" presId="urn:microsoft.com/office/officeart/2005/8/layout/hierarchy2"/>
    <dgm:cxn modelId="{8A5EC00D-1545-4CAC-981C-D89C76D81F86}" type="presOf" srcId="{D923A09B-52DC-49AB-AA1D-553AA3F39E92}" destId="{25493D62-5C4D-4E5B-87E8-ADB2FA260020}" srcOrd="0" destOrd="0" presId="urn:microsoft.com/office/officeart/2005/8/layout/hierarchy2"/>
    <dgm:cxn modelId="{60663BF7-BDEE-4CC9-A742-EA029DA2BBF4}" type="presOf" srcId="{388C736C-FDAA-41ED-A5B9-A6CBC369518D}" destId="{80CB0036-2095-4430-BC58-D7FA60778704}" srcOrd="0" destOrd="0" presId="urn:microsoft.com/office/officeart/2005/8/layout/hierarchy2"/>
    <dgm:cxn modelId="{8E9B2734-261C-4D8A-8861-6240A02D5094}" type="presOf" srcId="{897BCDDE-EDE1-4DEE-92BF-0642FB605D1F}" destId="{8203C010-505B-494A-9A07-A9C78BCCC26A}" srcOrd="0" destOrd="0" presId="urn:microsoft.com/office/officeart/2005/8/layout/hierarchy2"/>
    <dgm:cxn modelId="{B89AFD0B-AE3B-40E3-BCB6-A5AD5055875B}" srcId="{3DBEDE1F-7C52-4919-8334-A3A7D7AF4761}" destId="{D923A09B-52DC-49AB-AA1D-553AA3F39E92}" srcOrd="2" destOrd="0" parTransId="{F0776472-F74D-4899-A80A-81A82F4DDBBC}" sibTransId="{5C45D05C-8171-4016-AF7A-B3054A5A6B02}"/>
    <dgm:cxn modelId="{AE99A81B-36D0-4AC0-97F3-85F903CDFC9F}" type="presOf" srcId="{6B5BD468-3CCB-4FD1-B8F9-E8DC08EC3CE2}" destId="{AFDFD87D-B496-47D3-A3D0-94058BEE598D}" srcOrd="0" destOrd="0" presId="urn:microsoft.com/office/officeart/2005/8/layout/hierarchy2"/>
    <dgm:cxn modelId="{AA0A8298-0DD3-4A9D-B679-137F079930F2}" type="presOf" srcId="{27A5579D-4698-4FE8-8ECD-E470B9B1357A}" destId="{14CCEE2E-DDC0-4651-BFA6-AB34106DABEE}" srcOrd="0" destOrd="0" presId="urn:microsoft.com/office/officeart/2005/8/layout/hierarchy2"/>
    <dgm:cxn modelId="{2387204C-27A2-4143-8BE5-0EE36E5835D3}" type="presOf" srcId="{1BFC304E-EFBE-45F4-9275-B47767B9412A}" destId="{57DBC797-B541-4530-8990-B9F328693A44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9307B384-E532-4DA3-A37F-3BC0A00E2A20}" type="presOf" srcId="{433FA4C0-8A07-48E2-A188-153A7C3B0C2B}" destId="{EA62D068-A209-4111-B991-89A790F88BA8}" srcOrd="1" destOrd="0" presId="urn:microsoft.com/office/officeart/2005/8/layout/hierarchy2"/>
    <dgm:cxn modelId="{EC24F4B0-2DC4-43E9-BFFD-4765FE90DE20}" type="presOf" srcId="{2F18B0AE-0E39-4724-A9AC-3BBF17F828F2}" destId="{B64676CA-5D05-4D61-838A-8F247054E504}" srcOrd="0" destOrd="0" presId="urn:microsoft.com/office/officeart/2005/8/layout/hierarchy2"/>
    <dgm:cxn modelId="{BEA71CE8-F471-4100-91B8-C735CBB1147E}" type="presOf" srcId="{03E3F73B-ECB5-4196-BD24-51093C625254}" destId="{10F908F6-D508-42E1-8EEC-92FC9DB56622}" srcOrd="0" destOrd="0" presId="urn:microsoft.com/office/officeart/2005/8/layout/hierarchy2"/>
    <dgm:cxn modelId="{026EC273-D9F8-4E3E-90D4-CD90F1953AD1}" type="presOf" srcId="{BA6C0CB5-CE28-46DD-B82B-CB2000F6432B}" destId="{52F887CD-3399-4E7C-94B4-3BBAFD47479A}" srcOrd="0" destOrd="0" presId="urn:microsoft.com/office/officeart/2005/8/layout/hierarchy2"/>
    <dgm:cxn modelId="{7AB54BFA-6805-4BDF-B39A-1E1209C17C18}" srcId="{EFFB6162-9CAE-4F49-9456-DE0A389FF134}" destId="{2F18B0AE-0E39-4724-A9AC-3BBF17F828F2}" srcOrd="3" destOrd="0" parTransId="{A22DD831-BE09-4BFB-8BF1-9958D1E83433}" sibTransId="{50950412-0A06-48A9-94A6-59EA8FDBA51E}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50B758C1-CD55-44D2-B774-FE9BC9E718C3}" srcId="{D923A09B-52DC-49AB-AA1D-553AA3F39E92}" destId="{D1C3FD38-401A-45BA-BD42-76CD74EB6D2C}" srcOrd="2" destOrd="0" parTransId="{E5A13D0F-F1BC-4EDD-8381-67147894CB4F}" sibTransId="{03717A42-3706-43CE-968B-C0D5ACD30D2C}"/>
    <dgm:cxn modelId="{9CFF7477-2DF5-4DA0-9142-087959AB01FF}" srcId="{D923A09B-52DC-49AB-AA1D-553AA3F39E92}" destId="{C102EEB3-C4D6-491A-97CB-85A0CF18598D}" srcOrd="3" destOrd="0" parTransId="{672E1108-5C3F-43F9-8F8A-CE94AAF8F44A}" sibTransId="{100BADA3-CC53-4E65-8070-89FBA7379D05}"/>
    <dgm:cxn modelId="{97F8BCB9-F18A-462F-8A1E-17E2E9E3CB82}" type="presOf" srcId="{433FA4C0-8A07-48E2-A188-153A7C3B0C2B}" destId="{CAE8162E-6BA3-4D70-B1E7-58A9B5EBE2FE}" srcOrd="0" destOrd="0" presId="urn:microsoft.com/office/officeart/2005/8/layout/hierarchy2"/>
    <dgm:cxn modelId="{9124239A-A134-4A3E-8B7A-972EAB528620}" type="presOf" srcId="{A458023A-11B9-44ED-AE55-E7F1C3964C11}" destId="{328DC1E8-1991-401A-8582-CE8431B39349}" srcOrd="0" destOrd="0" presId="urn:microsoft.com/office/officeart/2005/8/layout/hierarchy2"/>
    <dgm:cxn modelId="{8292A580-489F-40DD-8600-31E463A74205}" type="presOf" srcId="{E6E63DB9-8FC2-4B16-9E08-0D98E9D800B8}" destId="{8C29535D-13F5-4BDD-9C1D-611C9A9CCE57}" srcOrd="0" destOrd="0" presId="urn:microsoft.com/office/officeart/2005/8/layout/hierarchy2"/>
    <dgm:cxn modelId="{3B0AA817-62FD-4E64-923C-5E9E0ADC08DB}" type="presOf" srcId="{A22DD831-BE09-4BFB-8BF1-9958D1E83433}" destId="{9EE750F4-A8A9-4981-9B8B-E77FAB9A8CBD}" srcOrd="0" destOrd="0" presId="urn:microsoft.com/office/officeart/2005/8/layout/hierarchy2"/>
    <dgm:cxn modelId="{070735A1-3E2B-4252-BCC5-B0987B7F92F8}" type="presOf" srcId="{F0776472-F74D-4899-A80A-81A82F4DDBBC}" destId="{29C6FF3C-DA33-4FD9-BFD3-E414BBF2B7E0}" srcOrd="1" destOrd="0" presId="urn:microsoft.com/office/officeart/2005/8/layout/hierarchy2"/>
    <dgm:cxn modelId="{AC1429C3-C818-4653-878B-BA5DB1A6241C}" type="presOf" srcId="{0E937869-935B-44A2-BF98-A8E947C0CA1C}" destId="{6977592D-01D7-4399-9C21-D654703CA054}" srcOrd="0" destOrd="0" presId="urn:microsoft.com/office/officeart/2005/8/layout/hierarchy2"/>
    <dgm:cxn modelId="{0A038798-83A2-496E-9D70-FEAD07DCF98F}" type="presOf" srcId="{21048F05-05C1-4421-A5D6-E3BA5A8AAC09}" destId="{884D55B2-EDA4-41C8-B370-6AC311527A15}" srcOrd="0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CC26C428-8F62-4789-9CDF-6076EB9758B7}" type="presOf" srcId="{E5A13D0F-F1BC-4EDD-8381-67147894CB4F}" destId="{6BF5E376-550E-4A32-BAC3-B1ED02D4A0ED}" srcOrd="0" destOrd="0" presId="urn:microsoft.com/office/officeart/2005/8/layout/hierarchy2"/>
    <dgm:cxn modelId="{77003BE1-2021-4322-A445-9E8E405744AB}" type="presOf" srcId="{8A656524-E5FB-41D1-ACF8-ECBE1D4E8B74}" destId="{269FCC79-75E7-42F3-942A-6F2090F1AA95}" srcOrd="0" destOrd="0" presId="urn:microsoft.com/office/officeart/2005/8/layout/hierarchy2"/>
    <dgm:cxn modelId="{EEEBF229-35C4-4F96-8520-63805DC26D62}" type="presOf" srcId="{6BBED8C0-9F5F-4189-8DBE-B7FC1BF30E4E}" destId="{530400F6-432A-4CBB-BE1D-C549FC471C99}" srcOrd="0" destOrd="0" presId="urn:microsoft.com/office/officeart/2005/8/layout/hierarchy2"/>
    <dgm:cxn modelId="{59B5BBA7-E6A8-4719-A729-A71115A977FC}" type="presOf" srcId="{D0566F41-4CEF-4F28-A78F-0CECEC927776}" destId="{0DE91D6A-CA8F-4E8D-913A-8AAD03BD06C4}" srcOrd="0" destOrd="0" presId="urn:microsoft.com/office/officeart/2005/8/layout/hierarchy2"/>
    <dgm:cxn modelId="{B514550D-C036-4943-BDF9-4AC0E5C71DE1}" type="presOf" srcId="{162FC4A5-10CA-4584-BB5B-C9DA760420E6}" destId="{AA8B0767-CF69-472F-BB52-25A6CED3F5E0}" srcOrd="0" destOrd="0" presId="urn:microsoft.com/office/officeart/2005/8/layout/hierarchy2"/>
    <dgm:cxn modelId="{B80E0D7D-5EF9-4433-A152-3BE744BA5EF9}" type="presOf" srcId="{672E1108-5C3F-43F9-8F8A-CE94AAF8F44A}" destId="{6CC652B1-A36B-4F9E-B602-3E1F06388AE6}" srcOrd="1" destOrd="0" presId="urn:microsoft.com/office/officeart/2005/8/layout/hierarchy2"/>
    <dgm:cxn modelId="{2B3692EA-F0D9-4179-A274-F67DA1BF1358}" type="presOf" srcId="{E6E63DB9-8FC2-4B16-9E08-0D98E9D800B8}" destId="{89248732-B2F7-4790-818C-993D6A2D6AED}" srcOrd="1" destOrd="0" presId="urn:microsoft.com/office/officeart/2005/8/layout/hierarchy2"/>
    <dgm:cxn modelId="{93178C6A-B9C6-4778-820B-31C5D45B630D}" srcId="{BF0029A0-2138-45DF-82F1-9F9631FF3243}" destId="{21A31560-1DB3-4B12-96BC-67EC006CE60B}" srcOrd="6" destOrd="0" parTransId="{27A5579D-4698-4FE8-8ECD-E470B9B1357A}" sibTransId="{725D4049-19AE-4B01-A43C-183E4C7FCD41}"/>
    <dgm:cxn modelId="{B45726E1-0804-4CAD-A45E-A65309B7F37D}" type="presOf" srcId="{1BFC304E-EFBE-45F4-9275-B47767B9412A}" destId="{55024058-0339-48F7-8841-12C6393B501E}" srcOrd="1" destOrd="0" presId="urn:microsoft.com/office/officeart/2005/8/layout/hierarchy2"/>
    <dgm:cxn modelId="{CD1ACD54-B74D-456E-9103-8FA3162318E8}" type="presOf" srcId="{5784056F-DB06-4546-875B-5E1FE4A5CBF3}" destId="{875AEE5C-BEBF-49FE-873B-64F665FE4896}" srcOrd="0" destOrd="0" presId="urn:microsoft.com/office/officeart/2005/8/layout/hierarchy2"/>
    <dgm:cxn modelId="{C283E06D-4B02-4C6D-8A97-F5F50AC6CFE4}" type="presOf" srcId="{A22DD831-BE09-4BFB-8BF1-9958D1E83433}" destId="{028C6F15-DBC5-4B30-BE8D-4B6FD2A30EAF}" srcOrd="1" destOrd="0" presId="urn:microsoft.com/office/officeart/2005/8/layout/hierarchy2"/>
    <dgm:cxn modelId="{3A866E64-59C8-4F42-9085-5C1598D4715E}" type="presOf" srcId="{27A5579D-4698-4FE8-8ECD-E470B9B1357A}" destId="{29403BC7-A8E5-4556-872E-DB44E65A2C12}" srcOrd="1" destOrd="0" presId="urn:microsoft.com/office/officeart/2005/8/layout/hierarchy2"/>
    <dgm:cxn modelId="{8F19F4D5-73A7-40CB-8A19-FE22C9D453BF}" type="presOf" srcId="{F0776472-F74D-4899-A80A-81A82F4DDBBC}" destId="{58699E90-EF61-4B28-ABBD-1572D3FDD22C}" srcOrd="0" destOrd="0" presId="urn:microsoft.com/office/officeart/2005/8/layout/hierarchy2"/>
    <dgm:cxn modelId="{D3415157-9140-4C3A-BD18-3F6449E07430}" type="presOf" srcId="{5784056F-DB06-4546-875B-5E1FE4A5CBF3}" destId="{88800E6A-AE1D-4EE3-B7CF-9FAE5F43E98A}" srcOrd="1" destOrd="0" presId="urn:microsoft.com/office/officeart/2005/8/layout/hierarchy2"/>
    <dgm:cxn modelId="{5FCC2236-FC0C-42D3-A06A-196321536DE3}" type="presOf" srcId="{0FD085D8-20A3-40AB-9155-2998311EA6A5}" destId="{0367E1B3-B4F5-4237-826A-DB68DA0599EC}" srcOrd="1" destOrd="0" presId="urn:microsoft.com/office/officeart/2005/8/layout/hierarchy2"/>
    <dgm:cxn modelId="{CB7F6F5A-BFCC-4E95-8D29-D58A5AF34B13}" type="presOf" srcId="{246A5F39-9502-4C44-A84F-7A927A0656B8}" destId="{9E60D7E5-DB37-40D1-8E66-7132D863C608}" srcOrd="1" destOrd="0" presId="urn:microsoft.com/office/officeart/2005/8/layout/hierarchy2"/>
    <dgm:cxn modelId="{EFBE4D42-8A46-492B-BAAE-A787579EE00E}" type="presOf" srcId="{8A656524-E5FB-41D1-ACF8-ECBE1D4E8B74}" destId="{693A8DF6-B5AB-4194-9DBE-A7359694EF53}" srcOrd="1" destOrd="0" presId="urn:microsoft.com/office/officeart/2005/8/layout/hierarchy2"/>
    <dgm:cxn modelId="{110BD89E-1B57-4ED2-8245-DF13B6216337}" type="presOf" srcId="{3DBEDE1F-7C52-4919-8334-A3A7D7AF4761}" destId="{00A107F1-A7D5-42BB-B596-CEF1698EBD7B}" srcOrd="0" destOrd="0" presId="urn:microsoft.com/office/officeart/2005/8/layout/hierarchy2"/>
    <dgm:cxn modelId="{C2F62FFE-F909-4627-82BD-F06BE5DE2C8A}" type="presOf" srcId="{291A08AC-BEBE-4398-BCF9-1BAC96F2F1C1}" destId="{13CCCBFE-3888-45BB-B5FB-2B7F73B72F02}" srcOrd="1" destOrd="0" presId="urn:microsoft.com/office/officeart/2005/8/layout/hierarchy2"/>
    <dgm:cxn modelId="{01E1AACC-97D5-4090-8F9D-B28A5DF2355A}" type="presOf" srcId="{A597CC50-A8A3-47FA-BF8F-7DC67114E77D}" destId="{7A0E0F56-F7B0-4F5F-A027-7F536AFA30C9}" srcOrd="0" destOrd="0" presId="urn:microsoft.com/office/officeart/2005/8/layout/hierarchy2"/>
    <dgm:cxn modelId="{33503F32-83B5-4434-92E2-613D7267096F}" type="presOf" srcId="{95F2834B-1471-40FE-ACAC-F0DC5358D663}" destId="{82E4D174-3B85-4401-AC20-15C8AA6BD457}" srcOrd="0" destOrd="0" presId="urn:microsoft.com/office/officeart/2005/8/layout/hierarchy2"/>
    <dgm:cxn modelId="{2791FAD6-8185-4DAD-9F98-26939853E79B}" type="presOf" srcId="{BF0029A0-2138-45DF-82F1-9F9631FF3243}" destId="{9A2B4A53-E3CD-46F9-882B-F104D6A7FBEE}" srcOrd="0" destOrd="0" presId="urn:microsoft.com/office/officeart/2005/8/layout/hierarchy2"/>
    <dgm:cxn modelId="{4ADD7378-4207-412C-9922-22DA8C0B6C27}" type="presParOf" srcId="{73C9672B-2DD9-4702-8358-6BB304AE6A9E}" destId="{89A3693A-8BBA-4C52-BF76-370AA6016ED4}" srcOrd="0" destOrd="0" presId="urn:microsoft.com/office/officeart/2005/8/layout/hierarchy2"/>
    <dgm:cxn modelId="{CEBC7044-314C-4D84-98A4-1BC62D329504}" type="presParOf" srcId="{89A3693A-8BBA-4C52-BF76-370AA6016ED4}" destId="{00A107F1-A7D5-42BB-B596-CEF1698EBD7B}" srcOrd="0" destOrd="0" presId="urn:microsoft.com/office/officeart/2005/8/layout/hierarchy2"/>
    <dgm:cxn modelId="{F364EC0B-03FC-430C-AB95-7D782A8DBC26}" type="presParOf" srcId="{89A3693A-8BBA-4C52-BF76-370AA6016ED4}" destId="{B7A18A96-6890-481F-A831-AC6AEE691966}" srcOrd="1" destOrd="0" presId="urn:microsoft.com/office/officeart/2005/8/layout/hierarchy2"/>
    <dgm:cxn modelId="{A973D3EB-CBFE-4893-AC2C-CFF8B2A0BD62}" type="presParOf" srcId="{B7A18A96-6890-481F-A831-AC6AEE691966}" destId="{DBFBB132-85D3-44F2-8AB8-81E4402B4528}" srcOrd="0" destOrd="0" presId="urn:microsoft.com/office/officeart/2005/8/layout/hierarchy2"/>
    <dgm:cxn modelId="{BB499405-DBA5-4241-9BDF-34EB1BD44A29}" type="presParOf" srcId="{DBFBB132-85D3-44F2-8AB8-81E4402B4528}" destId="{0367E1B3-B4F5-4237-826A-DB68DA0599EC}" srcOrd="0" destOrd="0" presId="urn:microsoft.com/office/officeart/2005/8/layout/hierarchy2"/>
    <dgm:cxn modelId="{4EBBE43D-E066-4BC7-83CB-A41894754091}" type="presParOf" srcId="{B7A18A96-6890-481F-A831-AC6AEE691966}" destId="{530DDB98-B9F7-4F34-8584-AD264572A8BD}" srcOrd="1" destOrd="0" presId="urn:microsoft.com/office/officeart/2005/8/layout/hierarchy2"/>
    <dgm:cxn modelId="{6DEA8C87-C358-424D-B9AF-4AFE57D14E99}" type="presParOf" srcId="{530DDB98-B9F7-4F34-8584-AD264572A8BD}" destId="{42FA64F1-1BAD-4AC4-85C5-23C15C460FF5}" srcOrd="0" destOrd="0" presId="urn:microsoft.com/office/officeart/2005/8/layout/hierarchy2"/>
    <dgm:cxn modelId="{38EF1095-3FCB-4B6B-BAE7-A07CB879B200}" type="presParOf" srcId="{530DDB98-B9F7-4F34-8584-AD264572A8BD}" destId="{4EC145DF-BE08-4798-8928-F8EE46CD22DB}" srcOrd="1" destOrd="0" presId="urn:microsoft.com/office/officeart/2005/8/layout/hierarchy2"/>
    <dgm:cxn modelId="{34DFF5EF-7942-49BE-BB9D-DAEB1258C593}" type="presParOf" srcId="{4EC145DF-BE08-4798-8928-F8EE46CD22DB}" destId="{82E201E9-FB04-423A-9FC6-9AC0E25FFC30}" srcOrd="0" destOrd="0" presId="urn:microsoft.com/office/officeart/2005/8/layout/hierarchy2"/>
    <dgm:cxn modelId="{474185ED-7DB1-4C18-92BE-9DACD0C12481}" type="presParOf" srcId="{82E201E9-FB04-423A-9FC6-9AC0E25FFC30}" destId="{13CCCBFE-3888-45BB-B5FB-2B7F73B72F02}" srcOrd="0" destOrd="0" presId="urn:microsoft.com/office/officeart/2005/8/layout/hierarchy2"/>
    <dgm:cxn modelId="{1531D27C-770B-4426-94E9-B5E102AFE81D}" type="presParOf" srcId="{4EC145DF-BE08-4798-8928-F8EE46CD22DB}" destId="{81CEDF32-F4C6-49DC-AC06-F00BC850C832}" srcOrd="1" destOrd="0" presId="urn:microsoft.com/office/officeart/2005/8/layout/hierarchy2"/>
    <dgm:cxn modelId="{BB7BAF77-F743-4193-A136-E9CA256263C7}" type="presParOf" srcId="{81CEDF32-F4C6-49DC-AC06-F00BC850C832}" destId="{5681F8BC-C2FF-4A4F-84E8-2C8832DF3982}" srcOrd="0" destOrd="0" presId="urn:microsoft.com/office/officeart/2005/8/layout/hierarchy2"/>
    <dgm:cxn modelId="{14C4AC81-65BA-4C3C-8B79-37E367B1947B}" type="presParOf" srcId="{81CEDF32-F4C6-49DC-AC06-F00BC850C832}" destId="{8B1EAA8E-DCBF-46F7-9E5D-8D578CEC6A85}" srcOrd="1" destOrd="0" presId="urn:microsoft.com/office/officeart/2005/8/layout/hierarchy2"/>
    <dgm:cxn modelId="{4744D1C1-6CB4-468A-BB60-94CDFA2B43A4}" type="presParOf" srcId="{4EC145DF-BE08-4798-8928-F8EE46CD22DB}" destId="{328DC1E8-1991-401A-8582-CE8431B39349}" srcOrd="2" destOrd="0" presId="urn:microsoft.com/office/officeart/2005/8/layout/hierarchy2"/>
    <dgm:cxn modelId="{0C417EEC-61D2-4BF3-B2F0-FC25821CB577}" type="presParOf" srcId="{328DC1E8-1991-401A-8582-CE8431B39349}" destId="{853C6448-0DE8-4232-8EFF-06FEBEE78162}" srcOrd="0" destOrd="0" presId="urn:microsoft.com/office/officeart/2005/8/layout/hierarchy2"/>
    <dgm:cxn modelId="{64B2235F-F159-49D9-8B52-B9E9B8172093}" type="presParOf" srcId="{4EC145DF-BE08-4798-8928-F8EE46CD22DB}" destId="{E2E01E7E-F84F-4231-98ED-27FE0446EAAB}" srcOrd="3" destOrd="0" presId="urn:microsoft.com/office/officeart/2005/8/layout/hierarchy2"/>
    <dgm:cxn modelId="{215B2476-40FE-4836-B2DB-B3343D9CCE8E}" type="presParOf" srcId="{E2E01E7E-F84F-4231-98ED-27FE0446EAAB}" destId="{10F908F6-D508-42E1-8EEC-92FC9DB56622}" srcOrd="0" destOrd="0" presId="urn:microsoft.com/office/officeart/2005/8/layout/hierarchy2"/>
    <dgm:cxn modelId="{BF3B9E76-B107-4D56-87BE-57FAC6040485}" type="presParOf" srcId="{E2E01E7E-F84F-4231-98ED-27FE0446EAAB}" destId="{7733FE2D-747B-42B8-9DB2-182FF7F043D2}" srcOrd="1" destOrd="0" presId="urn:microsoft.com/office/officeart/2005/8/layout/hierarchy2"/>
    <dgm:cxn modelId="{E276A1CD-353C-4AE5-A68E-917024DB5BCA}" type="presParOf" srcId="{4EC145DF-BE08-4798-8928-F8EE46CD22DB}" destId="{80CB0036-2095-4430-BC58-D7FA60778704}" srcOrd="4" destOrd="0" presId="urn:microsoft.com/office/officeart/2005/8/layout/hierarchy2"/>
    <dgm:cxn modelId="{EFC9409F-0231-4514-BEEE-416A3B8AED68}" type="presParOf" srcId="{80CB0036-2095-4430-BC58-D7FA60778704}" destId="{3B5C737C-E793-4519-AD88-CC2A8240403D}" srcOrd="0" destOrd="0" presId="urn:microsoft.com/office/officeart/2005/8/layout/hierarchy2"/>
    <dgm:cxn modelId="{B754C61B-B370-4F5D-BFD0-D29BEC3DAD55}" type="presParOf" srcId="{4EC145DF-BE08-4798-8928-F8EE46CD22DB}" destId="{D5EE9082-0A53-4F7E-9B18-5EFDDFC16DD6}" srcOrd="5" destOrd="0" presId="urn:microsoft.com/office/officeart/2005/8/layout/hierarchy2"/>
    <dgm:cxn modelId="{53F34C14-928B-442E-9B30-E812E8501DA5}" type="presParOf" srcId="{D5EE9082-0A53-4F7E-9B18-5EFDDFC16DD6}" destId="{82E4D174-3B85-4401-AC20-15C8AA6BD457}" srcOrd="0" destOrd="0" presId="urn:microsoft.com/office/officeart/2005/8/layout/hierarchy2"/>
    <dgm:cxn modelId="{C11499ED-7CF9-44CE-B0CD-AF1715B1D20E}" type="presParOf" srcId="{D5EE9082-0A53-4F7E-9B18-5EFDDFC16DD6}" destId="{E745CA70-85FC-4A95-80A6-18D6A2913CBD}" srcOrd="1" destOrd="0" presId="urn:microsoft.com/office/officeart/2005/8/layout/hierarchy2"/>
    <dgm:cxn modelId="{1DCACC1F-CC37-440B-86DF-2DD3C267160A}" type="presParOf" srcId="{4EC145DF-BE08-4798-8928-F8EE46CD22DB}" destId="{9EE750F4-A8A9-4981-9B8B-E77FAB9A8CBD}" srcOrd="6" destOrd="0" presId="urn:microsoft.com/office/officeart/2005/8/layout/hierarchy2"/>
    <dgm:cxn modelId="{AA4EB96F-F33A-4580-B281-BD937D5DC4ED}" type="presParOf" srcId="{9EE750F4-A8A9-4981-9B8B-E77FAB9A8CBD}" destId="{028C6F15-DBC5-4B30-BE8D-4B6FD2A30EAF}" srcOrd="0" destOrd="0" presId="urn:microsoft.com/office/officeart/2005/8/layout/hierarchy2"/>
    <dgm:cxn modelId="{3A7F8CF6-3EA6-4A44-BC95-35E2C8C54B99}" type="presParOf" srcId="{4EC145DF-BE08-4798-8928-F8EE46CD22DB}" destId="{D7D4643E-6331-4430-B42F-44B8255D8F7C}" srcOrd="7" destOrd="0" presId="urn:microsoft.com/office/officeart/2005/8/layout/hierarchy2"/>
    <dgm:cxn modelId="{E0AD72DF-D170-48AC-B408-2D1304EABBB9}" type="presParOf" srcId="{D7D4643E-6331-4430-B42F-44B8255D8F7C}" destId="{B64676CA-5D05-4D61-838A-8F247054E504}" srcOrd="0" destOrd="0" presId="urn:microsoft.com/office/officeart/2005/8/layout/hierarchy2"/>
    <dgm:cxn modelId="{34FA8158-938F-4EF7-A88C-6AF7F570A6E2}" type="presParOf" srcId="{D7D4643E-6331-4430-B42F-44B8255D8F7C}" destId="{A24E8D08-E974-4AAC-B910-405C1615D443}" srcOrd="1" destOrd="0" presId="urn:microsoft.com/office/officeart/2005/8/layout/hierarchy2"/>
    <dgm:cxn modelId="{9FC81413-0FED-47A4-8A0F-56428F37C4BF}" type="presParOf" srcId="{4EC145DF-BE08-4798-8928-F8EE46CD22DB}" destId="{CAE8162E-6BA3-4D70-B1E7-58A9B5EBE2FE}" srcOrd="8" destOrd="0" presId="urn:microsoft.com/office/officeart/2005/8/layout/hierarchy2"/>
    <dgm:cxn modelId="{58B75D5B-CA7E-4605-B569-A2A2F1440E1F}" type="presParOf" srcId="{CAE8162E-6BA3-4D70-B1E7-58A9B5EBE2FE}" destId="{EA62D068-A209-4111-B991-89A790F88BA8}" srcOrd="0" destOrd="0" presId="urn:microsoft.com/office/officeart/2005/8/layout/hierarchy2"/>
    <dgm:cxn modelId="{ED10537C-30A1-4D7B-A115-E7A49718BF6D}" type="presParOf" srcId="{4EC145DF-BE08-4798-8928-F8EE46CD22DB}" destId="{0A5A28ED-F064-4FDE-AC7D-D7B547ACCC10}" srcOrd="9" destOrd="0" presId="urn:microsoft.com/office/officeart/2005/8/layout/hierarchy2"/>
    <dgm:cxn modelId="{BDA6FD51-234D-440E-943F-02854BE07F6A}" type="presParOf" srcId="{0A5A28ED-F064-4FDE-AC7D-D7B547ACCC10}" destId="{5D1E4164-29DA-4950-B906-7DABD72AFF72}" srcOrd="0" destOrd="0" presId="urn:microsoft.com/office/officeart/2005/8/layout/hierarchy2"/>
    <dgm:cxn modelId="{A360C6CD-4004-4007-B99C-9EE9026B3C8C}" type="presParOf" srcId="{0A5A28ED-F064-4FDE-AC7D-D7B547ACCC10}" destId="{9F81945B-1EE0-4C5D-AF2B-B5EE351F8646}" srcOrd="1" destOrd="0" presId="urn:microsoft.com/office/officeart/2005/8/layout/hierarchy2"/>
    <dgm:cxn modelId="{C0E14FD8-D6EC-4790-A106-D498A45849F4}" type="presParOf" srcId="{4EC145DF-BE08-4798-8928-F8EE46CD22DB}" destId="{8C29535D-13F5-4BDD-9C1D-611C9A9CCE57}" srcOrd="10" destOrd="0" presId="urn:microsoft.com/office/officeart/2005/8/layout/hierarchy2"/>
    <dgm:cxn modelId="{DC8DB4ED-A46E-4AB7-A122-238423938E15}" type="presParOf" srcId="{8C29535D-13F5-4BDD-9C1D-611C9A9CCE57}" destId="{89248732-B2F7-4790-818C-993D6A2D6AED}" srcOrd="0" destOrd="0" presId="urn:microsoft.com/office/officeart/2005/8/layout/hierarchy2"/>
    <dgm:cxn modelId="{4FB04B33-3359-457B-AFEB-FC05C593DB8E}" type="presParOf" srcId="{4EC145DF-BE08-4798-8928-F8EE46CD22DB}" destId="{A5291134-0D69-480F-832F-07A243AEC5FE}" srcOrd="11" destOrd="0" presId="urn:microsoft.com/office/officeart/2005/8/layout/hierarchy2"/>
    <dgm:cxn modelId="{4D5C2C3E-9A34-4B14-B830-8095FC70DE39}" type="presParOf" srcId="{A5291134-0D69-480F-832F-07A243AEC5FE}" destId="{6977592D-01D7-4399-9C21-D654703CA054}" srcOrd="0" destOrd="0" presId="urn:microsoft.com/office/officeart/2005/8/layout/hierarchy2"/>
    <dgm:cxn modelId="{5D09E8CF-50D0-4ADB-8D0D-6D5D977FDB0B}" type="presParOf" srcId="{A5291134-0D69-480F-832F-07A243AEC5FE}" destId="{8BA1C4F4-B801-427E-9036-77328CAC31F4}" srcOrd="1" destOrd="0" presId="urn:microsoft.com/office/officeart/2005/8/layout/hierarchy2"/>
    <dgm:cxn modelId="{4681C992-17BD-40D1-9AE8-D64105643D2D}" type="presParOf" srcId="{B7A18A96-6890-481F-A831-AC6AEE691966}" destId="{530400F6-432A-4CBB-BE1D-C549FC471C99}" srcOrd="2" destOrd="0" presId="urn:microsoft.com/office/officeart/2005/8/layout/hierarchy2"/>
    <dgm:cxn modelId="{16160413-F3E1-4B8E-A6A4-CDF0D24B98DA}" type="presParOf" srcId="{530400F6-432A-4CBB-BE1D-C549FC471C99}" destId="{A5919979-7AD1-43C2-A8E5-5DD3C0E928A6}" srcOrd="0" destOrd="0" presId="urn:microsoft.com/office/officeart/2005/8/layout/hierarchy2"/>
    <dgm:cxn modelId="{F34A60E7-9022-4CA3-8D10-CCF234994DA0}" type="presParOf" srcId="{B7A18A96-6890-481F-A831-AC6AEE691966}" destId="{3CFBD857-2B71-4BCF-BEB3-FC578FF1F797}" srcOrd="3" destOrd="0" presId="urn:microsoft.com/office/officeart/2005/8/layout/hierarchy2"/>
    <dgm:cxn modelId="{B9579568-74CE-4ABB-8B23-36AFE74A0874}" type="presParOf" srcId="{3CFBD857-2B71-4BCF-BEB3-FC578FF1F797}" destId="{9A2B4A53-E3CD-46F9-882B-F104D6A7FBEE}" srcOrd="0" destOrd="0" presId="urn:microsoft.com/office/officeart/2005/8/layout/hierarchy2"/>
    <dgm:cxn modelId="{ABF643E9-EE1E-488E-B0E0-06903AE6D394}" type="presParOf" srcId="{3CFBD857-2B71-4BCF-BEB3-FC578FF1F797}" destId="{DA919A71-D732-4B3A-9F8A-B39F8B3799E5}" srcOrd="1" destOrd="0" presId="urn:microsoft.com/office/officeart/2005/8/layout/hierarchy2"/>
    <dgm:cxn modelId="{CAAE6E18-ECD9-4641-8FEC-75B1F4DF4C82}" type="presParOf" srcId="{DA919A71-D732-4B3A-9F8A-B39F8B3799E5}" destId="{269FCC79-75E7-42F3-942A-6F2090F1AA95}" srcOrd="0" destOrd="0" presId="urn:microsoft.com/office/officeart/2005/8/layout/hierarchy2"/>
    <dgm:cxn modelId="{9B6951C4-ED77-4E28-BCDD-BE3B227EF29B}" type="presParOf" srcId="{269FCC79-75E7-42F3-942A-6F2090F1AA95}" destId="{693A8DF6-B5AB-4194-9DBE-A7359694EF53}" srcOrd="0" destOrd="0" presId="urn:microsoft.com/office/officeart/2005/8/layout/hierarchy2"/>
    <dgm:cxn modelId="{992162F1-EB7B-4C6D-84CE-22DA642645E1}" type="presParOf" srcId="{DA919A71-D732-4B3A-9F8A-B39F8B3799E5}" destId="{00D4A5DE-15E7-469D-A6F2-6BEB87F1B331}" srcOrd="1" destOrd="0" presId="urn:microsoft.com/office/officeart/2005/8/layout/hierarchy2"/>
    <dgm:cxn modelId="{EEA34BFE-D999-4A2A-B1D7-0B54E7A55C3A}" type="presParOf" srcId="{00D4A5DE-15E7-469D-A6F2-6BEB87F1B331}" destId="{51C9AF2A-5BEC-48ED-BF8D-A8D4DD13706E}" srcOrd="0" destOrd="0" presId="urn:microsoft.com/office/officeart/2005/8/layout/hierarchy2"/>
    <dgm:cxn modelId="{2A9A6FB1-3818-420A-802F-11E8B7596580}" type="presParOf" srcId="{00D4A5DE-15E7-469D-A6F2-6BEB87F1B331}" destId="{115B512A-C817-4C79-9FD0-1AD1DE719D3E}" srcOrd="1" destOrd="0" presId="urn:microsoft.com/office/officeart/2005/8/layout/hierarchy2"/>
    <dgm:cxn modelId="{AC7FA430-B744-4773-A2B8-726FAE05BE49}" type="presParOf" srcId="{DA919A71-D732-4B3A-9F8A-B39F8B3799E5}" destId="{AFDFD87D-B496-47D3-A3D0-94058BEE598D}" srcOrd="2" destOrd="0" presId="urn:microsoft.com/office/officeart/2005/8/layout/hierarchy2"/>
    <dgm:cxn modelId="{170378C0-E1E8-4B51-900C-436E65AD13C6}" type="presParOf" srcId="{AFDFD87D-B496-47D3-A3D0-94058BEE598D}" destId="{C5DE2AC1-CC92-4A73-AF8E-03B868CC388E}" srcOrd="0" destOrd="0" presId="urn:microsoft.com/office/officeart/2005/8/layout/hierarchy2"/>
    <dgm:cxn modelId="{686F7BD6-D8BC-48D2-B71F-0828EB75EBF6}" type="presParOf" srcId="{DA919A71-D732-4B3A-9F8A-B39F8B3799E5}" destId="{53DF95A1-2B9D-4FCD-A923-4ADE60894116}" srcOrd="3" destOrd="0" presId="urn:microsoft.com/office/officeart/2005/8/layout/hierarchy2"/>
    <dgm:cxn modelId="{9C21AD7F-ADD0-45D6-AC7C-980D82C5C869}" type="presParOf" srcId="{53DF95A1-2B9D-4FCD-A923-4ADE60894116}" destId="{3847B05E-F170-4148-9016-3FA5D24D8566}" srcOrd="0" destOrd="0" presId="urn:microsoft.com/office/officeart/2005/8/layout/hierarchy2"/>
    <dgm:cxn modelId="{5D8D2ABD-EDEC-498D-B810-4C34432D7853}" type="presParOf" srcId="{53DF95A1-2B9D-4FCD-A923-4ADE60894116}" destId="{634AEDEE-7834-4FC9-BFD5-0F6AC48D03D4}" srcOrd="1" destOrd="0" presId="urn:microsoft.com/office/officeart/2005/8/layout/hierarchy2"/>
    <dgm:cxn modelId="{71DDE839-082E-4EE9-8D99-E59A856FD639}" type="presParOf" srcId="{DA919A71-D732-4B3A-9F8A-B39F8B3799E5}" destId="{884D55B2-EDA4-41C8-B370-6AC311527A15}" srcOrd="4" destOrd="0" presId="urn:microsoft.com/office/officeart/2005/8/layout/hierarchy2"/>
    <dgm:cxn modelId="{4304269A-FED3-4E56-9BE5-8E839B383BB9}" type="presParOf" srcId="{884D55B2-EDA4-41C8-B370-6AC311527A15}" destId="{D9C54E5B-E211-46FA-8059-3387CDE306FA}" srcOrd="0" destOrd="0" presId="urn:microsoft.com/office/officeart/2005/8/layout/hierarchy2"/>
    <dgm:cxn modelId="{7D8DFB09-B5C5-4FA8-AA0A-2A3708E9C671}" type="presParOf" srcId="{DA919A71-D732-4B3A-9F8A-B39F8B3799E5}" destId="{CEFF6398-9528-448B-BB68-86D54BE8B4C2}" srcOrd="5" destOrd="0" presId="urn:microsoft.com/office/officeart/2005/8/layout/hierarchy2"/>
    <dgm:cxn modelId="{E707F13F-377D-40A0-8ABE-CDA40E475FED}" type="presParOf" srcId="{CEFF6398-9528-448B-BB68-86D54BE8B4C2}" destId="{8203C010-505B-494A-9A07-A9C78BCCC26A}" srcOrd="0" destOrd="0" presId="urn:microsoft.com/office/officeart/2005/8/layout/hierarchy2"/>
    <dgm:cxn modelId="{F95E0F3C-74D2-4C23-9AB3-F226E49CF908}" type="presParOf" srcId="{CEFF6398-9528-448B-BB68-86D54BE8B4C2}" destId="{F552131E-D465-4E51-9353-7806CE296237}" srcOrd="1" destOrd="0" presId="urn:microsoft.com/office/officeart/2005/8/layout/hierarchy2"/>
    <dgm:cxn modelId="{AAB17C83-E2FC-41B5-A1D1-7A889669B07C}" type="presParOf" srcId="{DA919A71-D732-4B3A-9F8A-B39F8B3799E5}" destId="{86670A24-8D2F-451A-9BBA-BAD3AA38F68C}" srcOrd="6" destOrd="0" presId="urn:microsoft.com/office/officeart/2005/8/layout/hierarchy2"/>
    <dgm:cxn modelId="{602B5206-184A-4274-A924-70E97784D4B0}" type="presParOf" srcId="{86670A24-8D2F-451A-9BBA-BAD3AA38F68C}" destId="{D93829D7-52E8-4B70-9C6D-FA9580758974}" srcOrd="0" destOrd="0" presId="urn:microsoft.com/office/officeart/2005/8/layout/hierarchy2"/>
    <dgm:cxn modelId="{C4EDEE22-4C15-41C6-B6BB-67EA627DF402}" type="presParOf" srcId="{DA919A71-D732-4B3A-9F8A-B39F8B3799E5}" destId="{B7AF3C34-4C6F-4712-923B-BACB82CE68D6}" srcOrd="7" destOrd="0" presId="urn:microsoft.com/office/officeart/2005/8/layout/hierarchy2"/>
    <dgm:cxn modelId="{5A5F4429-10B4-43C5-9944-7E9927057563}" type="presParOf" srcId="{B7AF3C34-4C6F-4712-923B-BACB82CE68D6}" destId="{C1036886-A71A-48BA-94C7-3735D7933C66}" srcOrd="0" destOrd="0" presId="urn:microsoft.com/office/officeart/2005/8/layout/hierarchy2"/>
    <dgm:cxn modelId="{DF4900E0-A03F-4C3A-BD76-13FDB6A47002}" type="presParOf" srcId="{B7AF3C34-4C6F-4712-923B-BACB82CE68D6}" destId="{EF8E2182-926D-440F-9EF2-91995DE97787}" srcOrd="1" destOrd="0" presId="urn:microsoft.com/office/officeart/2005/8/layout/hierarchy2"/>
    <dgm:cxn modelId="{DF00EBFE-9CC1-4845-83A3-15A38D985F02}" type="presParOf" srcId="{DA919A71-D732-4B3A-9F8A-B39F8B3799E5}" destId="{57DBC797-B541-4530-8990-B9F328693A44}" srcOrd="8" destOrd="0" presId="urn:microsoft.com/office/officeart/2005/8/layout/hierarchy2"/>
    <dgm:cxn modelId="{48BD456F-85D6-4FB1-A9BD-D0460AE677F0}" type="presParOf" srcId="{57DBC797-B541-4530-8990-B9F328693A44}" destId="{55024058-0339-48F7-8841-12C6393B501E}" srcOrd="0" destOrd="0" presId="urn:microsoft.com/office/officeart/2005/8/layout/hierarchy2"/>
    <dgm:cxn modelId="{CFF93FC3-B2E9-4438-B6F5-3CC946345AA2}" type="presParOf" srcId="{DA919A71-D732-4B3A-9F8A-B39F8B3799E5}" destId="{F155E76D-E903-489D-B681-3F7D5AE9B61B}" srcOrd="9" destOrd="0" presId="urn:microsoft.com/office/officeart/2005/8/layout/hierarchy2"/>
    <dgm:cxn modelId="{6453E54F-B94D-4282-A4B7-5DF484079DCA}" type="presParOf" srcId="{F155E76D-E903-489D-B681-3F7D5AE9B61B}" destId="{0DE91D6A-CA8F-4E8D-913A-8AAD03BD06C4}" srcOrd="0" destOrd="0" presId="urn:microsoft.com/office/officeart/2005/8/layout/hierarchy2"/>
    <dgm:cxn modelId="{CD39ACC0-7E5C-4826-BD31-605C9184F6C8}" type="presParOf" srcId="{F155E76D-E903-489D-B681-3F7D5AE9B61B}" destId="{191BBE25-197A-4E92-9F3C-A4622BF8D67D}" srcOrd="1" destOrd="0" presId="urn:microsoft.com/office/officeart/2005/8/layout/hierarchy2"/>
    <dgm:cxn modelId="{6E09B21B-1F41-431D-8C76-4ABADA605B2F}" type="presParOf" srcId="{DA919A71-D732-4B3A-9F8A-B39F8B3799E5}" destId="{78E674FF-28EB-4FA5-99FF-D125A811B208}" srcOrd="10" destOrd="0" presId="urn:microsoft.com/office/officeart/2005/8/layout/hierarchy2"/>
    <dgm:cxn modelId="{260C1E3F-762A-453C-AE99-0CD788464674}" type="presParOf" srcId="{78E674FF-28EB-4FA5-99FF-D125A811B208}" destId="{9E60D7E5-DB37-40D1-8E66-7132D863C608}" srcOrd="0" destOrd="0" presId="urn:microsoft.com/office/officeart/2005/8/layout/hierarchy2"/>
    <dgm:cxn modelId="{D286925F-E6F7-4DB5-9FA1-D736252DFE99}" type="presParOf" srcId="{DA919A71-D732-4B3A-9F8A-B39F8B3799E5}" destId="{3EA6B2E2-7FA4-465C-88BB-5AA930ADCC3F}" srcOrd="11" destOrd="0" presId="urn:microsoft.com/office/officeart/2005/8/layout/hierarchy2"/>
    <dgm:cxn modelId="{C776830D-5B8E-46F6-95F8-3C1B55D5550F}" type="presParOf" srcId="{3EA6B2E2-7FA4-465C-88BB-5AA930ADCC3F}" destId="{5D9C932B-64F4-4415-B6B1-B946CA19D7D4}" srcOrd="0" destOrd="0" presId="urn:microsoft.com/office/officeart/2005/8/layout/hierarchy2"/>
    <dgm:cxn modelId="{38A82FB6-3477-4B65-ACC1-BA65603ECF2F}" type="presParOf" srcId="{3EA6B2E2-7FA4-465C-88BB-5AA930ADCC3F}" destId="{98D8D349-9225-4D49-B652-A6B70EA637DB}" srcOrd="1" destOrd="0" presId="urn:microsoft.com/office/officeart/2005/8/layout/hierarchy2"/>
    <dgm:cxn modelId="{59F117D1-CF46-494D-AB9F-C279BDF168FB}" type="presParOf" srcId="{DA919A71-D732-4B3A-9F8A-B39F8B3799E5}" destId="{14CCEE2E-DDC0-4651-BFA6-AB34106DABEE}" srcOrd="12" destOrd="0" presId="urn:microsoft.com/office/officeart/2005/8/layout/hierarchy2"/>
    <dgm:cxn modelId="{C98F8F57-1172-46B8-9924-AB01D9FBE0A1}" type="presParOf" srcId="{14CCEE2E-DDC0-4651-BFA6-AB34106DABEE}" destId="{29403BC7-A8E5-4556-872E-DB44E65A2C12}" srcOrd="0" destOrd="0" presId="urn:microsoft.com/office/officeart/2005/8/layout/hierarchy2"/>
    <dgm:cxn modelId="{6B6CF890-4134-4190-9AAE-6FE0754975C4}" type="presParOf" srcId="{DA919A71-D732-4B3A-9F8A-B39F8B3799E5}" destId="{C895BA55-A604-44DC-BB4B-0D384A19D8A2}" srcOrd="13" destOrd="0" presId="urn:microsoft.com/office/officeart/2005/8/layout/hierarchy2"/>
    <dgm:cxn modelId="{3BAF1DC3-A439-41BF-8938-62D21FFCDF6F}" type="presParOf" srcId="{C895BA55-A604-44DC-BB4B-0D384A19D8A2}" destId="{20EA7FCA-E205-4201-8008-C791850A3EE1}" srcOrd="0" destOrd="0" presId="urn:microsoft.com/office/officeart/2005/8/layout/hierarchy2"/>
    <dgm:cxn modelId="{8293CE42-7AC6-44F9-B0AA-22F20A6B2AC7}" type="presParOf" srcId="{C895BA55-A604-44DC-BB4B-0D384A19D8A2}" destId="{7489856F-3DF3-4808-841A-88CD04060FB2}" srcOrd="1" destOrd="0" presId="urn:microsoft.com/office/officeart/2005/8/layout/hierarchy2"/>
    <dgm:cxn modelId="{E2AC9D7F-1A13-4AE8-A6F1-14F88DF1411B}" type="presParOf" srcId="{B7A18A96-6890-481F-A831-AC6AEE691966}" destId="{58699E90-EF61-4B28-ABBD-1572D3FDD22C}" srcOrd="4" destOrd="0" presId="urn:microsoft.com/office/officeart/2005/8/layout/hierarchy2"/>
    <dgm:cxn modelId="{2DDB0891-5672-4B70-926D-CEE87DBF5F13}" type="presParOf" srcId="{58699E90-EF61-4B28-ABBD-1572D3FDD22C}" destId="{29C6FF3C-DA33-4FD9-BFD3-E414BBF2B7E0}" srcOrd="0" destOrd="0" presId="urn:microsoft.com/office/officeart/2005/8/layout/hierarchy2"/>
    <dgm:cxn modelId="{37D88D63-7EA5-4E7B-816D-80D092C5B061}" type="presParOf" srcId="{B7A18A96-6890-481F-A831-AC6AEE691966}" destId="{1CB74F0C-AD75-4944-A8D6-21F0F5354883}" srcOrd="5" destOrd="0" presId="urn:microsoft.com/office/officeart/2005/8/layout/hierarchy2"/>
    <dgm:cxn modelId="{F1BA6A25-984E-4FBE-B1F4-01C89F84397F}" type="presParOf" srcId="{1CB74F0C-AD75-4944-A8D6-21F0F5354883}" destId="{25493D62-5C4D-4E5B-87E8-ADB2FA260020}" srcOrd="0" destOrd="0" presId="urn:microsoft.com/office/officeart/2005/8/layout/hierarchy2"/>
    <dgm:cxn modelId="{2A757183-D3E9-4C73-9962-7B8C99F89B93}" type="presParOf" srcId="{1CB74F0C-AD75-4944-A8D6-21F0F5354883}" destId="{CD19468A-AE24-4F07-B9A0-820EC22D6F97}" srcOrd="1" destOrd="0" presId="urn:microsoft.com/office/officeart/2005/8/layout/hierarchy2"/>
    <dgm:cxn modelId="{D34C5960-06B0-405A-836F-B0A65171676F}" type="presParOf" srcId="{CD19468A-AE24-4F07-B9A0-820EC22D6F97}" destId="{AA8B0767-CF69-472F-BB52-25A6CED3F5E0}" srcOrd="0" destOrd="0" presId="urn:microsoft.com/office/officeart/2005/8/layout/hierarchy2"/>
    <dgm:cxn modelId="{01A7265E-7AA1-49A3-93D1-33677143C26A}" type="presParOf" srcId="{AA8B0767-CF69-472F-BB52-25A6CED3F5E0}" destId="{FB81C1CA-C589-4026-90F6-4CCB33899496}" srcOrd="0" destOrd="0" presId="urn:microsoft.com/office/officeart/2005/8/layout/hierarchy2"/>
    <dgm:cxn modelId="{E6F75A58-3001-42D6-A66D-A055366A9F89}" type="presParOf" srcId="{CD19468A-AE24-4F07-B9A0-820EC22D6F97}" destId="{CD2F9F27-08D6-425E-9B1B-63633D5C33E8}" srcOrd="1" destOrd="0" presId="urn:microsoft.com/office/officeart/2005/8/layout/hierarchy2"/>
    <dgm:cxn modelId="{794E12DF-3D4C-483E-93A8-BAB50CB025CD}" type="presParOf" srcId="{CD2F9F27-08D6-425E-9B1B-63633D5C33E8}" destId="{7A0E0F56-F7B0-4F5F-A027-7F536AFA30C9}" srcOrd="0" destOrd="0" presId="urn:microsoft.com/office/officeart/2005/8/layout/hierarchy2"/>
    <dgm:cxn modelId="{9F7BB718-85A8-49AA-9840-75B40AD48240}" type="presParOf" srcId="{CD2F9F27-08D6-425E-9B1B-63633D5C33E8}" destId="{DBE3FEC4-21BF-4E1D-BEFF-3AB4E3B07BAD}" srcOrd="1" destOrd="0" presId="urn:microsoft.com/office/officeart/2005/8/layout/hierarchy2"/>
    <dgm:cxn modelId="{DC724095-4DB5-42EE-A94D-AC827F43DBA9}" type="presParOf" srcId="{CD19468A-AE24-4F07-B9A0-820EC22D6F97}" destId="{875AEE5C-BEBF-49FE-873B-64F665FE4896}" srcOrd="2" destOrd="0" presId="urn:microsoft.com/office/officeart/2005/8/layout/hierarchy2"/>
    <dgm:cxn modelId="{540DFBA3-2499-46E9-B13C-738F919D2B2C}" type="presParOf" srcId="{875AEE5C-BEBF-49FE-873B-64F665FE4896}" destId="{88800E6A-AE1D-4EE3-B7CF-9FAE5F43E98A}" srcOrd="0" destOrd="0" presId="urn:microsoft.com/office/officeart/2005/8/layout/hierarchy2"/>
    <dgm:cxn modelId="{038355CF-06A9-4D8E-822A-598612AEF9EA}" type="presParOf" srcId="{CD19468A-AE24-4F07-B9A0-820EC22D6F97}" destId="{46F37AC6-86D6-4516-A00E-40988E52CACB}" srcOrd="3" destOrd="0" presId="urn:microsoft.com/office/officeart/2005/8/layout/hierarchy2"/>
    <dgm:cxn modelId="{4308FE1C-E0EB-439A-852C-6676A796A495}" type="presParOf" srcId="{46F37AC6-86D6-4516-A00E-40988E52CACB}" destId="{52F887CD-3399-4E7C-94B4-3BBAFD47479A}" srcOrd="0" destOrd="0" presId="urn:microsoft.com/office/officeart/2005/8/layout/hierarchy2"/>
    <dgm:cxn modelId="{3BB5BA2B-E499-4A4E-AFD5-ED54424DDBAA}" type="presParOf" srcId="{46F37AC6-86D6-4516-A00E-40988E52CACB}" destId="{7D81A7EA-B7AE-4255-96E1-CCBD716588ED}" srcOrd="1" destOrd="0" presId="urn:microsoft.com/office/officeart/2005/8/layout/hierarchy2"/>
    <dgm:cxn modelId="{C9FAB869-D0CC-4D44-9164-36396A3A4344}" type="presParOf" srcId="{CD19468A-AE24-4F07-B9A0-820EC22D6F97}" destId="{6BF5E376-550E-4A32-BAC3-B1ED02D4A0ED}" srcOrd="4" destOrd="0" presId="urn:microsoft.com/office/officeart/2005/8/layout/hierarchy2"/>
    <dgm:cxn modelId="{4758726F-7518-46C0-88D1-3999A06E4A8F}" type="presParOf" srcId="{6BF5E376-550E-4A32-BAC3-B1ED02D4A0ED}" destId="{A9992826-F46D-4062-9BF6-C083061F0B61}" srcOrd="0" destOrd="0" presId="urn:microsoft.com/office/officeart/2005/8/layout/hierarchy2"/>
    <dgm:cxn modelId="{EA545CDF-3099-49DC-8442-CFC8FFEBAD84}" type="presParOf" srcId="{CD19468A-AE24-4F07-B9A0-820EC22D6F97}" destId="{DC324C85-4D2A-4F07-BB44-880C3884CD52}" srcOrd="5" destOrd="0" presId="urn:microsoft.com/office/officeart/2005/8/layout/hierarchy2"/>
    <dgm:cxn modelId="{BA5B6C9A-2443-4A5B-8081-49CB0A573359}" type="presParOf" srcId="{DC324C85-4D2A-4F07-BB44-880C3884CD52}" destId="{E4FFC07E-2026-442C-963B-04EA84CD33D2}" srcOrd="0" destOrd="0" presId="urn:microsoft.com/office/officeart/2005/8/layout/hierarchy2"/>
    <dgm:cxn modelId="{A8B74A45-5A96-4BE4-87EF-0515B44CBE34}" type="presParOf" srcId="{DC324C85-4D2A-4F07-BB44-880C3884CD52}" destId="{EC575DBC-14E3-4A00-B953-BAE497D330FD}" srcOrd="1" destOrd="0" presId="urn:microsoft.com/office/officeart/2005/8/layout/hierarchy2"/>
    <dgm:cxn modelId="{A59B71E4-B806-4BFE-BF65-9290DB3E172C}" type="presParOf" srcId="{CD19468A-AE24-4F07-B9A0-820EC22D6F97}" destId="{C3F2DD95-FDB1-42F6-B928-B8E79C6FFDC1}" srcOrd="6" destOrd="0" presId="urn:microsoft.com/office/officeart/2005/8/layout/hierarchy2"/>
    <dgm:cxn modelId="{4FC83818-CC4C-4619-A711-EE46EB55B59D}" type="presParOf" srcId="{C3F2DD95-FDB1-42F6-B928-B8E79C6FFDC1}" destId="{6CC652B1-A36B-4F9E-B602-3E1F06388AE6}" srcOrd="0" destOrd="0" presId="urn:microsoft.com/office/officeart/2005/8/layout/hierarchy2"/>
    <dgm:cxn modelId="{29F8763D-12AC-4DE8-9146-989232C2AE01}" type="presParOf" srcId="{CD19468A-AE24-4F07-B9A0-820EC22D6F97}" destId="{066164FD-72F6-4CD7-A6F4-3E2957AE74FC}" srcOrd="7" destOrd="0" presId="urn:microsoft.com/office/officeart/2005/8/layout/hierarchy2"/>
    <dgm:cxn modelId="{7B5E4C96-2D6F-49C4-98C5-9488EAFB951A}" type="presParOf" srcId="{066164FD-72F6-4CD7-A6F4-3E2957AE74FC}" destId="{AF5A2D0C-757C-4E0D-8C84-8D119788354F}" srcOrd="0" destOrd="0" presId="urn:microsoft.com/office/officeart/2005/8/layout/hierarchy2"/>
    <dgm:cxn modelId="{E9E066F5-0759-4E73-9D52-56390C1ED1EB}" type="presParOf" srcId="{066164FD-72F6-4CD7-A6F4-3E2957AE74FC}" destId="{0A5FC5FD-BB44-44F6-A89A-95790360F03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Controller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sz="1600" b="0" dirty="0" err="1" smtClean="0"/>
            <a:t>Qnaservice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Qnaservice</a:t>
          </a:r>
          <a:r>
            <a:rPr lang="en-US" altLang="en-US" sz="1200" dirty="0" err="1" smtClean="0"/>
            <a:t>ListServlet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Mypage</a:t>
          </a:r>
          <a:endParaRPr lang="ko-KR" altLang="en-US" sz="1600" dirty="0"/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/>
        </a:p>
      </dgm:t>
    </dgm:pt>
    <dgm:pt modelId="{D923A09B-52DC-49AB-AA1D-553AA3F39E92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allboard</a:t>
          </a:r>
          <a:endParaRPr lang="ko-KR" altLang="en-US" sz="1600" dirty="0"/>
        </a:p>
      </dgm:t>
    </dgm:pt>
    <dgm:pt modelId="{F0776472-F74D-4899-A80A-81A82F4DDBBC}" type="parTrans" cxnId="{B89AFD0B-AE3B-40E3-BCB6-A5AD5055875B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C45D05C-8171-4016-AF7A-B3054A5A6B02}" type="sibTrans" cxnId="{B89AFD0B-AE3B-40E3-BCB6-A5AD5055875B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Qnaservice</a:t>
          </a:r>
          <a:r>
            <a:rPr lang="en-US" altLang="en-US" sz="1200" dirty="0" err="1" smtClean="0"/>
            <a:t>ContentServlet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Qnaservice</a:t>
          </a:r>
          <a:r>
            <a:rPr lang="en-US" altLang="en-US" sz="1200" dirty="0" err="1" smtClean="0"/>
            <a:t>WriteServlet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2F18B0AE-0E39-4724-A9AC-3BBF17F828F2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Qnaservice</a:t>
          </a:r>
          <a:r>
            <a:rPr lang="en-US" altLang="en-US" sz="1200" dirty="0" err="1" smtClean="0"/>
            <a:t>ModifyServlet</a:t>
          </a:r>
          <a:endParaRPr lang="ko-KR" altLang="en-US" sz="1200" dirty="0"/>
        </a:p>
      </dgm:t>
    </dgm:pt>
    <dgm:pt modelId="{A22DD831-BE09-4BFB-8BF1-9958D1E83433}" type="parTrans" cxnId="{7AB54BFA-6805-4BDF-B39A-1E1209C17C18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0950412-0A06-48A9-94A6-59EA8FDBA51E}" type="sibTrans" cxnId="{7AB54BFA-6805-4BDF-B39A-1E1209C17C18}">
      <dgm:prSet/>
      <dgm:spPr/>
      <dgm:t>
        <a:bodyPr/>
        <a:lstStyle/>
        <a:p>
          <a:pPr latinLnBrk="1"/>
          <a:endParaRPr lang="ko-KR" altLang="en-US" sz="1000"/>
        </a:p>
      </dgm:t>
    </dgm:pt>
    <dgm:pt modelId="{0E5F48BA-1B34-4A7E-A4D9-2BD746D0EF1A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Qnaservice</a:t>
          </a:r>
          <a:r>
            <a:rPr lang="en-US" altLang="en-US" sz="1200" dirty="0" err="1" smtClean="0"/>
            <a:t>CategoryServlet</a:t>
          </a:r>
          <a:endParaRPr lang="ko-KR" altLang="en-US" sz="1200" dirty="0"/>
        </a:p>
      </dgm:t>
    </dgm:pt>
    <dgm:pt modelId="{433FA4C0-8A07-48E2-A188-153A7C3B0C2B}" type="parTrans" cxnId="{F818D4D0-674C-496A-B137-8443BE6964A3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E6225BA-4BE4-4C8A-9EBF-84CE5009AE3B}" type="sibTrans" cxnId="{F818D4D0-674C-496A-B137-8443BE6964A3}">
      <dgm:prSet/>
      <dgm:spPr/>
      <dgm:t>
        <a:bodyPr/>
        <a:lstStyle/>
        <a:p>
          <a:pPr latinLnBrk="1"/>
          <a:endParaRPr lang="ko-KR" altLang="en-US" sz="1000"/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/>
            <a:t>  </a:t>
          </a:r>
          <a:r>
            <a:rPr lang="en-US" sz="1200" dirty="0" err="1" smtClean="0"/>
            <a:t>Notice</a:t>
          </a:r>
          <a:r>
            <a:rPr lang="en-US" altLang="ko-KR" sz="1200" dirty="0" err="1" smtClean="0"/>
            <a:t>board</a:t>
          </a:r>
          <a:r>
            <a:rPr lang="en-US" altLang="en-US" sz="1200" dirty="0" err="1" smtClean="0"/>
            <a:t>ListServlet</a:t>
          </a:r>
          <a:endParaRPr lang="ko-KR" altLang="en-US" sz="1200" dirty="0"/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A597CC50-A8A3-47FA-BF8F-7DC67114E77D}">
      <dgm:prSet custT="1"/>
      <dgm:spPr/>
      <dgm:t>
        <a:bodyPr/>
        <a:lstStyle/>
        <a:p>
          <a:pPr latinLnBrk="1"/>
          <a:r>
            <a:rPr lang="en-US" altLang="en-US" sz="1200" dirty="0" smtClean="0"/>
            <a:t> AllBoardListServlet</a:t>
          </a:r>
          <a:endParaRPr lang="ko-KR" altLang="en-US" sz="1200" dirty="0"/>
        </a:p>
      </dgm:t>
    </dgm:pt>
    <dgm:pt modelId="{162FC4A5-10CA-4584-BB5B-C9DA760420E6}" type="par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291FD665-331C-452A-B8D2-FD60BBC3720F}" type="sib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BA6C0CB5-CE28-46DD-B82B-CB2000F6432B}">
      <dgm:prSet custT="1"/>
      <dgm:spPr/>
      <dgm:t>
        <a:bodyPr/>
        <a:lstStyle/>
        <a:p>
          <a:pPr latinLnBrk="1"/>
          <a:r>
            <a:rPr lang="en-US" altLang="en-US" sz="1200" dirty="0" smtClean="0"/>
            <a:t> AllBoardContentServlet</a:t>
          </a:r>
          <a:endParaRPr lang="ko-KR" altLang="en-US" sz="1200" dirty="0"/>
        </a:p>
      </dgm:t>
    </dgm:pt>
    <dgm:pt modelId="{5784056F-DB06-4546-875B-5E1FE4A5CBF3}" type="par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FE16BF29-20A9-4770-ABCA-5BE35E187BAF}" type="sib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sz="1200" dirty="0" err="1" smtClean="0"/>
            <a:t>Notice</a:t>
          </a:r>
          <a:r>
            <a:rPr lang="en-US" altLang="ko-KR" sz="1200" dirty="0" err="1" smtClean="0"/>
            <a:t>board</a:t>
          </a:r>
          <a:r>
            <a:rPr lang="en-US" altLang="en-US" sz="1200" dirty="0" err="1" smtClean="0"/>
            <a:t>ContentServlet</a:t>
          </a:r>
          <a:endParaRPr lang="ko-KR" altLang="en-US" sz="1200" dirty="0"/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/>
            <a:t>  </a:t>
          </a:r>
          <a:r>
            <a:rPr lang="en-US" sz="1200" dirty="0" err="1" smtClean="0"/>
            <a:t>Notice</a:t>
          </a:r>
          <a:r>
            <a:rPr lang="en-US" altLang="ko-KR" sz="1200" dirty="0" err="1" smtClean="0"/>
            <a:t>board</a:t>
          </a:r>
          <a:r>
            <a:rPr lang="en-US" altLang="en-US" sz="1200" dirty="0" err="1" smtClean="0"/>
            <a:t>WriteServlet</a:t>
          </a:r>
          <a:endParaRPr lang="ko-KR" altLang="en-US" sz="1200" dirty="0"/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A3EC6E55-DBA4-4593-AA5E-52C358C5DD1D}">
      <dgm:prSet custT="1"/>
      <dgm:spPr/>
      <dgm:t>
        <a:bodyPr/>
        <a:lstStyle/>
        <a:p>
          <a:pPr latinLnBrk="1"/>
          <a:r>
            <a:rPr lang="en-US" altLang="en-US" sz="1200" dirty="0" smtClean="0"/>
            <a:t> </a:t>
          </a:r>
          <a:r>
            <a:rPr lang="en-US" sz="1200" dirty="0" err="1" smtClean="0"/>
            <a:t>Notice</a:t>
          </a:r>
          <a:r>
            <a:rPr lang="en-US" altLang="ko-KR" sz="1200" dirty="0" err="1" smtClean="0"/>
            <a:t>board</a:t>
          </a:r>
          <a:r>
            <a:rPr lang="en-US" altLang="en-US" sz="1200" dirty="0" err="1" smtClean="0"/>
            <a:t>ModifyServlet</a:t>
          </a:r>
          <a:endParaRPr lang="ko-KR" altLang="en-US" sz="1200" dirty="0"/>
        </a:p>
      </dgm:t>
    </dgm:pt>
    <dgm:pt modelId="{246A5F39-9502-4C44-A84F-7A927A0656B8}" type="parTrans" cxnId="{D023AF7C-644B-44E7-AAC7-DFBFA048139A}">
      <dgm:prSet/>
      <dgm:spPr/>
      <dgm:t>
        <a:bodyPr/>
        <a:lstStyle/>
        <a:p>
          <a:pPr latinLnBrk="1"/>
          <a:endParaRPr lang="ko-KR" altLang="en-US"/>
        </a:p>
      </dgm:t>
    </dgm:pt>
    <dgm:pt modelId="{A8380CA5-2DDA-47EC-9E20-3DE04599D01F}" type="sibTrans" cxnId="{D023AF7C-644B-44E7-AAC7-DFBFA048139A}">
      <dgm:prSet/>
      <dgm:spPr/>
      <dgm:t>
        <a:bodyPr/>
        <a:lstStyle/>
        <a:p>
          <a:pPr latinLnBrk="1"/>
          <a:endParaRPr lang="ko-KR" altLang="en-US"/>
        </a:p>
      </dgm:t>
    </dgm:pt>
    <dgm:pt modelId="{21A31560-1DB3-4B12-96BC-67EC006CE60B}">
      <dgm:prSet custT="1"/>
      <dgm:spPr/>
      <dgm:t>
        <a:bodyPr/>
        <a:lstStyle/>
        <a:p>
          <a:pPr latinLnBrk="1"/>
          <a:r>
            <a:rPr lang="en-US" altLang="en-US" sz="1200" dirty="0" smtClean="0"/>
            <a:t> </a:t>
          </a:r>
          <a:r>
            <a:rPr lang="en-US" sz="1200" dirty="0" err="1" smtClean="0"/>
            <a:t>Notice</a:t>
          </a:r>
          <a:r>
            <a:rPr lang="en-US" altLang="ko-KR" sz="1200" dirty="0" err="1" smtClean="0"/>
            <a:t>board</a:t>
          </a:r>
          <a:r>
            <a:rPr lang="en-US" altLang="en-US" sz="1200" dirty="0" err="1" smtClean="0"/>
            <a:t>DeleteServlet</a:t>
          </a:r>
          <a:endParaRPr lang="ko-KR" altLang="en-US" sz="1200" dirty="0"/>
        </a:p>
      </dgm:t>
    </dgm:pt>
    <dgm:pt modelId="{27A5579D-4698-4FE8-8ECD-E470B9B1357A}" type="parTrans" cxnId="{93178C6A-B9C6-4778-820B-31C5D45B630D}">
      <dgm:prSet/>
      <dgm:spPr/>
      <dgm:t>
        <a:bodyPr/>
        <a:lstStyle/>
        <a:p>
          <a:pPr latinLnBrk="1"/>
          <a:endParaRPr lang="ko-KR" altLang="en-US"/>
        </a:p>
      </dgm:t>
    </dgm:pt>
    <dgm:pt modelId="{725D4049-19AE-4B01-A43C-183E4C7FCD41}" type="sibTrans" cxnId="{93178C6A-B9C6-4778-820B-31C5D45B630D}">
      <dgm:prSet/>
      <dgm:spPr/>
      <dgm:t>
        <a:bodyPr/>
        <a:lstStyle/>
        <a:p>
          <a:pPr latinLnBrk="1"/>
          <a:endParaRPr lang="ko-KR" altLang="en-US"/>
        </a:p>
      </dgm:t>
    </dgm:pt>
    <dgm:pt modelId="{0E937869-935B-44A2-BF98-A8E947C0CA1C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Qnaservice</a:t>
          </a:r>
          <a:r>
            <a:rPr lang="en-US" altLang="en-US" sz="1200" dirty="0" err="1" smtClean="0"/>
            <a:t>DeleteServlet</a:t>
          </a:r>
          <a:endParaRPr lang="ko-KR" altLang="en-US" sz="1200" dirty="0"/>
        </a:p>
      </dgm:t>
    </dgm:pt>
    <dgm:pt modelId="{E6E63DB9-8FC2-4B16-9E08-0D98E9D800B8}" type="parTrans" cxnId="{0C9A0129-0AF2-4C6E-B81D-778FD246D0FB}">
      <dgm:prSet/>
      <dgm:spPr/>
      <dgm:t>
        <a:bodyPr/>
        <a:lstStyle/>
        <a:p>
          <a:pPr latinLnBrk="1"/>
          <a:endParaRPr lang="ko-KR" altLang="en-US"/>
        </a:p>
      </dgm:t>
    </dgm:pt>
    <dgm:pt modelId="{A9196E7C-F1C4-4F11-8811-B181CEEBA7DE}" type="sibTrans" cxnId="{0C9A0129-0AF2-4C6E-B81D-778FD246D0FB}">
      <dgm:prSet/>
      <dgm:spPr/>
      <dgm:t>
        <a:bodyPr/>
        <a:lstStyle/>
        <a:p>
          <a:pPr latinLnBrk="1"/>
          <a:endParaRPr lang="ko-KR" altLang="en-US"/>
        </a:p>
      </dgm:t>
    </dgm:pt>
    <dgm:pt modelId="{897BCDDE-EDE1-4DEE-92BF-0642FB605D1F}">
      <dgm:prSet custT="1"/>
      <dgm:spPr/>
      <dgm:t>
        <a:bodyPr/>
        <a:lstStyle/>
        <a:p>
          <a:pPr latinLnBrk="1"/>
          <a:r>
            <a:rPr lang="en-US" sz="1200" dirty="0" err="1" smtClean="0"/>
            <a:t>Notice</a:t>
          </a:r>
          <a:r>
            <a:rPr lang="en-US" altLang="ko-KR" sz="1200" dirty="0" err="1" smtClean="0"/>
            <a:t>board</a:t>
          </a:r>
          <a:r>
            <a:rPr lang="en-US" altLang="en-US" sz="1200" dirty="0" err="1" smtClean="0"/>
            <a:t>DateServlet</a:t>
          </a:r>
          <a:endParaRPr lang="ko-KR" altLang="en-US" sz="1200" dirty="0"/>
        </a:p>
      </dgm:t>
    </dgm:pt>
    <dgm:pt modelId="{21048F05-05C1-4421-A5D6-E3BA5A8AAC09}" type="parTrans" cxnId="{6A50A0D0-6BF1-410C-BF1D-90721ABEBA19}">
      <dgm:prSet/>
      <dgm:spPr/>
      <dgm:t>
        <a:bodyPr/>
        <a:lstStyle/>
        <a:p>
          <a:pPr latinLnBrk="1"/>
          <a:endParaRPr lang="ko-KR" altLang="en-US"/>
        </a:p>
      </dgm:t>
    </dgm:pt>
    <dgm:pt modelId="{08AAEAEE-D114-4406-842C-6B79F195ECE4}" type="sibTrans" cxnId="{6A50A0D0-6BF1-410C-BF1D-90721ABEBA19}">
      <dgm:prSet/>
      <dgm:spPr/>
      <dgm:t>
        <a:bodyPr/>
        <a:lstStyle/>
        <a:p>
          <a:pPr latinLnBrk="1"/>
          <a:endParaRPr lang="ko-KR" altLang="en-US"/>
        </a:p>
      </dgm:t>
    </dgm:pt>
    <dgm:pt modelId="{846D975D-CD85-4E98-AAC9-91F6B8657BB6}">
      <dgm:prSet custT="1"/>
      <dgm:spPr/>
      <dgm:t>
        <a:bodyPr/>
        <a:lstStyle/>
        <a:p>
          <a:pPr latinLnBrk="1"/>
          <a:r>
            <a:rPr lang="en-US" sz="1200" dirty="0" err="1" smtClean="0"/>
            <a:t>Notice</a:t>
          </a:r>
          <a:r>
            <a:rPr lang="en-US" altLang="ko-KR" sz="1200" dirty="0" err="1" smtClean="0"/>
            <a:t>board</a:t>
          </a:r>
          <a:r>
            <a:rPr lang="en-US" altLang="en-US" sz="1200" dirty="0" err="1" smtClean="0"/>
            <a:t>HitServlet</a:t>
          </a:r>
          <a:endParaRPr lang="ko-KR" altLang="en-US" sz="1200" dirty="0"/>
        </a:p>
      </dgm:t>
    </dgm:pt>
    <dgm:pt modelId="{93F853EC-761D-429B-9867-549135686ADF}" type="parTrans" cxnId="{E6D1FD0F-22C6-43F9-932E-F94813940F57}">
      <dgm:prSet/>
      <dgm:spPr/>
      <dgm:t>
        <a:bodyPr/>
        <a:lstStyle/>
        <a:p>
          <a:pPr latinLnBrk="1"/>
          <a:endParaRPr lang="ko-KR" altLang="en-US"/>
        </a:p>
      </dgm:t>
    </dgm:pt>
    <dgm:pt modelId="{A932535B-C62C-411D-B800-40B667517EAC}" type="sibTrans" cxnId="{E6D1FD0F-22C6-43F9-932E-F94813940F57}">
      <dgm:prSet/>
      <dgm:spPr/>
      <dgm:t>
        <a:bodyPr/>
        <a:lstStyle/>
        <a:p>
          <a:pPr latinLnBrk="1"/>
          <a:endParaRPr lang="ko-KR" altLang="en-US"/>
        </a:p>
      </dgm:t>
    </dgm:pt>
    <dgm:pt modelId="{64813F80-06BE-4A7D-8C3D-0BA4F014E5BE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Qnaservice</a:t>
          </a:r>
          <a:r>
            <a:rPr lang="en-US" altLang="en-US" sz="1200" dirty="0" err="1" smtClean="0"/>
            <a:t>AddFileServlet</a:t>
          </a:r>
          <a:endParaRPr lang="ko-KR" altLang="en-US" sz="1200" dirty="0"/>
        </a:p>
      </dgm:t>
    </dgm:pt>
    <dgm:pt modelId="{CCBCFD63-F4F0-4296-81E0-F488B3A0EF6D}" type="parTrans" cxnId="{906E9CC0-5B67-46EE-BDFF-A9B10E910456}">
      <dgm:prSet/>
      <dgm:spPr/>
      <dgm:t>
        <a:bodyPr/>
        <a:lstStyle/>
        <a:p>
          <a:pPr latinLnBrk="1"/>
          <a:endParaRPr lang="ko-KR" altLang="en-US"/>
        </a:p>
      </dgm:t>
    </dgm:pt>
    <dgm:pt modelId="{4909D9FF-6960-4383-A921-86E3224BE56C}" type="sibTrans" cxnId="{906E9CC0-5B67-46EE-BDFF-A9B10E910456}">
      <dgm:prSet/>
      <dgm:spPr/>
      <dgm:t>
        <a:bodyPr/>
        <a:lstStyle/>
        <a:p>
          <a:pPr latinLnBrk="1"/>
          <a:endParaRPr lang="ko-KR" altLang="en-US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345838" custScaleY="274940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3" custScaleX="333728" custScaleY="201328" custLinFactY="-196441" custLinFactNeighborX="-91997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16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16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16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9EE750F4-A8A9-4981-9B8B-E77FAB9A8CBD}" type="pres">
      <dgm:prSet presAssocID="{A22DD831-BE09-4BFB-8BF1-9958D1E83433}" presName="conn2-1" presStyleLbl="parChTrans1D3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028C6F15-DBC5-4B30-BE8D-4B6FD2A30EAF}" type="pres">
      <dgm:prSet presAssocID="{A22DD831-BE09-4BFB-8BF1-9958D1E83433}" presName="connTx" presStyleLbl="parChTrans1D3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D7D4643E-6331-4430-B42F-44B8255D8F7C}" type="pres">
      <dgm:prSet presAssocID="{2F18B0AE-0E39-4724-A9AC-3BBF17F828F2}" presName="root2" presStyleCnt="0"/>
      <dgm:spPr/>
    </dgm:pt>
    <dgm:pt modelId="{B64676CA-5D05-4D61-838A-8F247054E504}" type="pres">
      <dgm:prSet presAssocID="{2F18B0AE-0E39-4724-A9AC-3BBF17F828F2}" presName="LevelTwoTextNode" presStyleLbl="node3" presStyleIdx="3" presStyleCnt="16" custScaleX="574089" custScaleY="173865" custLinFactY="75653" custLinFactNeighborX="92504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4E8D08-E974-4AAC-B910-405C1615D443}" type="pres">
      <dgm:prSet presAssocID="{2F18B0AE-0E39-4724-A9AC-3BBF17F828F2}" presName="level3hierChild" presStyleCnt="0"/>
      <dgm:spPr/>
    </dgm:pt>
    <dgm:pt modelId="{CAE8162E-6BA3-4D70-B1E7-58A9B5EBE2FE}" type="pres">
      <dgm:prSet presAssocID="{433FA4C0-8A07-48E2-A188-153A7C3B0C2B}" presName="conn2-1" presStyleLbl="parChTrans1D3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EA62D068-A209-4111-B991-89A790F88BA8}" type="pres">
      <dgm:prSet presAssocID="{433FA4C0-8A07-48E2-A188-153A7C3B0C2B}" presName="connTx" presStyleLbl="parChTrans1D3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0A5A28ED-F064-4FDE-AC7D-D7B547ACCC10}" type="pres">
      <dgm:prSet presAssocID="{0E5F48BA-1B34-4A7E-A4D9-2BD746D0EF1A}" presName="root2" presStyleCnt="0"/>
      <dgm:spPr/>
    </dgm:pt>
    <dgm:pt modelId="{5D1E4164-29DA-4950-B906-7DABD72AFF72}" type="pres">
      <dgm:prSet presAssocID="{0E5F48BA-1B34-4A7E-A4D9-2BD746D0EF1A}" presName="LevelTwoTextNode" presStyleLbl="node3" presStyleIdx="4" presStyleCnt="16" custScaleX="574089" custScaleY="173865" custLinFactY="-85869" custLinFactNeighborX="92504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1945B-1EE0-4C5D-AF2B-B5EE351F8646}" type="pres">
      <dgm:prSet presAssocID="{0E5F48BA-1B34-4A7E-A4D9-2BD746D0EF1A}" presName="level3hierChild" presStyleCnt="0"/>
      <dgm:spPr/>
    </dgm:pt>
    <dgm:pt modelId="{8C29535D-13F5-4BDD-9C1D-611C9A9CCE57}" type="pres">
      <dgm:prSet presAssocID="{E6E63DB9-8FC2-4B16-9E08-0D98E9D800B8}" presName="conn2-1" presStyleLbl="parChTrans1D3" presStyleIdx="5" presStyleCnt="16"/>
      <dgm:spPr/>
    </dgm:pt>
    <dgm:pt modelId="{89248732-B2F7-4790-818C-993D6A2D6AED}" type="pres">
      <dgm:prSet presAssocID="{E6E63DB9-8FC2-4B16-9E08-0D98E9D800B8}" presName="connTx" presStyleLbl="parChTrans1D3" presStyleIdx="5" presStyleCnt="16"/>
      <dgm:spPr/>
    </dgm:pt>
    <dgm:pt modelId="{A5291134-0D69-480F-832F-07A243AEC5FE}" type="pres">
      <dgm:prSet presAssocID="{0E937869-935B-44A2-BF98-A8E947C0CA1C}" presName="root2" presStyleCnt="0"/>
      <dgm:spPr/>
    </dgm:pt>
    <dgm:pt modelId="{6977592D-01D7-4399-9C21-D654703CA054}" type="pres">
      <dgm:prSet presAssocID="{0E937869-935B-44A2-BF98-A8E947C0CA1C}" presName="LevelTwoTextNode" presStyleLbl="node3" presStyleIdx="5" presStyleCnt="16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A1C4F4-B801-427E-9036-77328CAC31F4}" type="pres">
      <dgm:prSet presAssocID="{0E937869-935B-44A2-BF98-A8E947C0CA1C}" presName="level3hierChild" presStyleCnt="0"/>
      <dgm:spPr/>
    </dgm:pt>
    <dgm:pt modelId="{F1320176-B215-4304-B21D-8B63A9210580}" type="pres">
      <dgm:prSet presAssocID="{CCBCFD63-F4F0-4296-81E0-F488B3A0EF6D}" presName="conn2-1" presStyleLbl="parChTrans1D3" presStyleIdx="6" presStyleCnt="16"/>
      <dgm:spPr/>
    </dgm:pt>
    <dgm:pt modelId="{99ECB39E-4C53-440C-9D86-9087C78FF663}" type="pres">
      <dgm:prSet presAssocID="{CCBCFD63-F4F0-4296-81E0-F488B3A0EF6D}" presName="connTx" presStyleLbl="parChTrans1D3" presStyleIdx="6" presStyleCnt="16"/>
      <dgm:spPr/>
    </dgm:pt>
    <dgm:pt modelId="{080C5564-D6D6-483B-BCFB-FE025E62BBCD}" type="pres">
      <dgm:prSet presAssocID="{64813F80-06BE-4A7D-8C3D-0BA4F014E5BE}" presName="root2" presStyleCnt="0"/>
      <dgm:spPr/>
    </dgm:pt>
    <dgm:pt modelId="{68DAA534-1DD1-4811-A360-E1E90B35A6C5}" type="pres">
      <dgm:prSet presAssocID="{64813F80-06BE-4A7D-8C3D-0BA4F014E5BE}" presName="LevelTwoTextNode" presStyleLbl="node3" presStyleIdx="6" presStyleCnt="16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1A8893-6A2B-4F30-B6C8-A7466D63B891}" type="pres">
      <dgm:prSet presAssocID="{64813F80-06BE-4A7D-8C3D-0BA4F014E5BE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1" presStyleCnt="3" custScaleX="333728" custScaleY="201328" custLinFactY="-209897" custLinFactNeighborX="-91997" custLinFactNeighborY="-3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7" presStyleCnt="16" custScaleX="574089" custScaleY="173865" custLinFactNeighborX="87748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8" presStyleCnt="16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884D55B2-EDA4-41C8-B370-6AC311527A15}" type="pres">
      <dgm:prSet presAssocID="{21048F05-05C1-4421-A5D6-E3BA5A8AAC09}" presName="conn2-1" presStyleLbl="parChTrans1D3" presStyleIdx="9" presStyleCnt="16"/>
      <dgm:spPr/>
    </dgm:pt>
    <dgm:pt modelId="{D9C54E5B-E211-46FA-8059-3387CDE306FA}" type="pres">
      <dgm:prSet presAssocID="{21048F05-05C1-4421-A5D6-E3BA5A8AAC09}" presName="connTx" presStyleLbl="parChTrans1D3" presStyleIdx="9" presStyleCnt="16"/>
      <dgm:spPr/>
    </dgm:pt>
    <dgm:pt modelId="{CEFF6398-9528-448B-BB68-86D54BE8B4C2}" type="pres">
      <dgm:prSet presAssocID="{897BCDDE-EDE1-4DEE-92BF-0642FB605D1F}" presName="root2" presStyleCnt="0"/>
      <dgm:spPr/>
    </dgm:pt>
    <dgm:pt modelId="{8203C010-505B-494A-9A07-A9C78BCCC26A}" type="pres">
      <dgm:prSet presAssocID="{897BCDDE-EDE1-4DEE-92BF-0642FB605D1F}" presName="LevelTwoTextNode" presStyleLbl="node3" presStyleIdx="9" presStyleCnt="16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52131E-D465-4E51-9353-7806CE296237}" type="pres">
      <dgm:prSet presAssocID="{897BCDDE-EDE1-4DEE-92BF-0642FB605D1F}" presName="level3hierChild" presStyleCnt="0"/>
      <dgm:spPr/>
    </dgm:pt>
    <dgm:pt modelId="{86670A24-8D2F-451A-9BBA-BAD3AA38F68C}" type="pres">
      <dgm:prSet presAssocID="{93F853EC-761D-429B-9867-549135686ADF}" presName="conn2-1" presStyleLbl="parChTrans1D3" presStyleIdx="10" presStyleCnt="16"/>
      <dgm:spPr/>
    </dgm:pt>
    <dgm:pt modelId="{D93829D7-52E8-4B70-9C6D-FA9580758974}" type="pres">
      <dgm:prSet presAssocID="{93F853EC-761D-429B-9867-549135686ADF}" presName="connTx" presStyleLbl="parChTrans1D3" presStyleIdx="10" presStyleCnt="16"/>
      <dgm:spPr/>
    </dgm:pt>
    <dgm:pt modelId="{B7AF3C34-4C6F-4712-923B-BACB82CE68D6}" type="pres">
      <dgm:prSet presAssocID="{846D975D-CD85-4E98-AAC9-91F6B8657BB6}" presName="root2" presStyleCnt="0"/>
      <dgm:spPr/>
    </dgm:pt>
    <dgm:pt modelId="{C1036886-A71A-48BA-94C7-3735D7933C66}" type="pres">
      <dgm:prSet presAssocID="{846D975D-CD85-4E98-AAC9-91F6B8657BB6}" presName="LevelTwoTextNode" presStyleLbl="node3" presStyleIdx="10" presStyleCnt="16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8E2182-926D-440F-9EF2-91995DE97787}" type="pres">
      <dgm:prSet presAssocID="{846D975D-CD85-4E98-AAC9-91F6B8657BB6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11" presStyleCnt="16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78E674FF-28EB-4FA5-99FF-D125A811B208}" type="pres">
      <dgm:prSet presAssocID="{246A5F39-9502-4C44-A84F-7A927A0656B8}" presName="conn2-1" presStyleLbl="parChTrans1D3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9E60D7E5-DB37-40D1-8E66-7132D863C608}" type="pres">
      <dgm:prSet presAssocID="{246A5F39-9502-4C44-A84F-7A927A0656B8}" presName="connTx" presStyleLbl="parChTrans1D3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3EA6B2E2-7FA4-465C-88BB-5AA930ADCC3F}" type="pres">
      <dgm:prSet presAssocID="{A3EC6E55-DBA4-4593-AA5E-52C358C5DD1D}" presName="root2" presStyleCnt="0"/>
      <dgm:spPr/>
    </dgm:pt>
    <dgm:pt modelId="{5D9C932B-64F4-4415-B6B1-B946CA19D7D4}" type="pres">
      <dgm:prSet presAssocID="{A3EC6E55-DBA4-4593-AA5E-52C358C5DD1D}" presName="LevelTwoTextNode" presStyleLbl="node3" presStyleIdx="12" presStyleCnt="16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D8D349-9225-4D49-B652-A6B70EA637DB}" type="pres">
      <dgm:prSet presAssocID="{A3EC6E55-DBA4-4593-AA5E-52C358C5DD1D}" presName="level3hierChild" presStyleCnt="0"/>
      <dgm:spPr/>
    </dgm:pt>
    <dgm:pt modelId="{14CCEE2E-DDC0-4651-BFA6-AB34106DABEE}" type="pres">
      <dgm:prSet presAssocID="{27A5579D-4698-4FE8-8ECD-E470B9B1357A}" presName="conn2-1" presStyleLbl="parChTrans1D3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29403BC7-A8E5-4556-872E-DB44E65A2C12}" type="pres">
      <dgm:prSet presAssocID="{27A5579D-4698-4FE8-8ECD-E470B9B1357A}" presName="connTx" presStyleLbl="parChTrans1D3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C895BA55-A604-44DC-BB4B-0D384A19D8A2}" type="pres">
      <dgm:prSet presAssocID="{21A31560-1DB3-4B12-96BC-67EC006CE60B}" presName="root2" presStyleCnt="0"/>
      <dgm:spPr/>
    </dgm:pt>
    <dgm:pt modelId="{20EA7FCA-E205-4201-8008-C791850A3EE1}" type="pres">
      <dgm:prSet presAssocID="{21A31560-1DB3-4B12-96BC-67EC006CE60B}" presName="LevelTwoTextNode" presStyleLbl="node3" presStyleIdx="13" presStyleCnt="16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9856F-3DF3-4808-841A-88CD04060FB2}" type="pres">
      <dgm:prSet presAssocID="{21A31560-1DB3-4B12-96BC-67EC006CE60B}" presName="level3hierChild" presStyleCnt="0"/>
      <dgm:spPr/>
    </dgm:pt>
    <dgm:pt modelId="{58699E90-EF61-4B28-ABBD-1572D3FDD22C}" type="pres">
      <dgm:prSet presAssocID="{F0776472-F74D-4899-A80A-81A82F4DDBBC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9C6FF3C-DA33-4FD9-BFD3-E414BBF2B7E0}" type="pres">
      <dgm:prSet presAssocID="{F0776472-F74D-4899-A80A-81A82F4DDBBC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74F0C-AD75-4944-A8D6-21F0F5354883}" type="pres">
      <dgm:prSet presAssocID="{D923A09B-52DC-49AB-AA1D-553AA3F39E92}" presName="root2" presStyleCnt="0"/>
      <dgm:spPr/>
    </dgm:pt>
    <dgm:pt modelId="{25493D62-5C4D-4E5B-87E8-ADB2FA260020}" type="pres">
      <dgm:prSet presAssocID="{D923A09B-52DC-49AB-AA1D-553AA3F39E92}" presName="LevelTwoTextNode" presStyleLbl="node2" presStyleIdx="2" presStyleCnt="3" custScaleX="333728" custScaleY="201328" custLinFactY="-192911" custLinFactNeighborX="-91997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468A-AE24-4F07-B9A0-820EC22D6F97}" type="pres">
      <dgm:prSet presAssocID="{D923A09B-52DC-49AB-AA1D-553AA3F39E92}" presName="level3hierChild" presStyleCnt="0"/>
      <dgm:spPr/>
    </dgm:pt>
    <dgm:pt modelId="{AA8B0767-CF69-472F-BB52-25A6CED3F5E0}" type="pres">
      <dgm:prSet presAssocID="{162FC4A5-10CA-4584-BB5B-C9DA760420E6}" presName="conn2-1" presStyleLbl="parChTrans1D3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FB81C1CA-C589-4026-90F6-4CCB33899496}" type="pres">
      <dgm:prSet presAssocID="{162FC4A5-10CA-4584-BB5B-C9DA760420E6}" presName="connTx" presStyleLbl="parChTrans1D3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CD2F9F27-08D6-425E-9B1B-63633D5C33E8}" type="pres">
      <dgm:prSet presAssocID="{A597CC50-A8A3-47FA-BF8F-7DC67114E77D}" presName="root2" presStyleCnt="0"/>
      <dgm:spPr/>
    </dgm:pt>
    <dgm:pt modelId="{7A0E0F56-F7B0-4F5F-A027-7F536AFA30C9}" type="pres">
      <dgm:prSet presAssocID="{A597CC50-A8A3-47FA-BF8F-7DC67114E77D}" presName="LevelTwoTextNode" presStyleLbl="node3" presStyleIdx="14" presStyleCnt="16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3FEC4-21BF-4E1D-BEFF-3AB4E3B07BAD}" type="pres">
      <dgm:prSet presAssocID="{A597CC50-A8A3-47FA-BF8F-7DC67114E77D}" presName="level3hierChild" presStyleCnt="0"/>
      <dgm:spPr/>
    </dgm:pt>
    <dgm:pt modelId="{875AEE5C-BEBF-49FE-873B-64F665FE4896}" type="pres">
      <dgm:prSet presAssocID="{5784056F-DB06-4546-875B-5E1FE4A5CBF3}" presName="conn2-1" presStyleLbl="parChTrans1D3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88800E6A-AE1D-4EE3-B7CF-9FAE5F43E98A}" type="pres">
      <dgm:prSet presAssocID="{5784056F-DB06-4546-875B-5E1FE4A5CBF3}" presName="connTx" presStyleLbl="parChTrans1D3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46F37AC6-86D6-4516-A00E-40988E52CACB}" type="pres">
      <dgm:prSet presAssocID="{BA6C0CB5-CE28-46DD-B82B-CB2000F6432B}" presName="root2" presStyleCnt="0"/>
      <dgm:spPr/>
    </dgm:pt>
    <dgm:pt modelId="{52F887CD-3399-4E7C-94B4-3BBAFD47479A}" type="pres">
      <dgm:prSet presAssocID="{BA6C0CB5-CE28-46DD-B82B-CB2000F6432B}" presName="LevelTwoTextNode" presStyleLbl="node3" presStyleIdx="15" presStyleCnt="16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1A7EA-B7AE-4255-96E1-CCBD716588ED}" type="pres">
      <dgm:prSet presAssocID="{BA6C0CB5-CE28-46DD-B82B-CB2000F6432B}" presName="level3hierChild" presStyleCnt="0"/>
      <dgm:spPr/>
    </dgm:pt>
  </dgm:ptLst>
  <dgm:cxnLst>
    <dgm:cxn modelId="{F8D54F4A-50FB-411D-B512-B82F6ABDDD58}" type="presOf" srcId="{388C736C-FDAA-41ED-A5B9-A6CBC369518D}" destId="{80CB0036-2095-4430-BC58-D7FA60778704}" srcOrd="0" destOrd="0" presId="urn:microsoft.com/office/officeart/2005/8/layout/hierarchy2"/>
    <dgm:cxn modelId="{4D18D2DB-65E7-4980-983C-B856E9DA99BF}" type="presOf" srcId="{64813F80-06BE-4A7D-8C3D-0BA4F014E5BE}" destId="{68DAA534-1DD1-4811-A360-E1E90B35A6C5}" srcOrd="0" destOrd="0" presId="urn:microsoft.com/office/officeart/2005/8/layout/hierarchy2"/>
    <dgm:cxn modelId="{4ABF14E5-C351-489E-88AD-E0DBBE28C0A2}" type="presOf" srcId="{433FA4C0-8A07-48E2-A188-153A7C3B0C2B}" destId="{EA62D068-A209-4111-B991-89A790F88BA8}" srcOrd="1" destOrd="0" presId="urn:microsoft.com/office/officeart/2005/8/layout/hierarchy2"/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6520B2E0-59EC-4A5A-B70C-E4939E9B319C}" type="presOf" srcId="{FBF16ED1-7857-461C-8CF8-F0D28FEE685C}" destId="{73C9672B-2DD9-4702-8358-6BB304AE6A9E}" srcOrd="0" destOrd="0" presId="urn:microsoft.com/office/officeart/2005/8/layout/hierarchy2"/>
    <dgm:cxn modelId="{1D16CB1B-425B-4401-8E25-369B39424D49}" type="presOf" srcId="{03E3F73B-ECB5-4196-BD24-51093C625254}" destId="{10F908F6-D508-42E1-8EEC-92FC9DB56622}" srcOrd="0" destOrd="0" presId="urn:microsoft.com/office/officeart/2005/8/layout/hierarchy2"/>
    <dgm:cxn modelId="{1EB3EEF5-D32E-4297-BEA5-D32A446DD206}" srcId="{3DBEDE1F-7C52-4919-8334-A3A7D7AF4761}" destId="{BF0029A0-2138-45DF-82F1-9F9631FF3243}" srcOrd="1" destOrd="0" parTransId="{6BBED8C0-9F5F-4189-8DBE-B7FC1BF30E4E}" sibTransId="{433BF1E5-3306-4837-8DF5-EAE1E8BBE014}"/>
    <dgm:cxn modelId="{1BB3A0F5-7E15-49A2-9968-48256E910432}" type="presOf" srcId="{E829BC5A-AF80-45C4-B197-82D29ED1BA05}" destId="{5681F8BC-C2FF-4A4F-84E8-2C8832DF3982}" srcOrd="0" destOrd="0" presId="urn:microsoft.com/office/officeart/2005/8/layout/hierarchy2"/>
    <dgm:cxn modelId="{9FB4819B-9160-4479-BD96-0DC2203C57D5}" type="presOf" srcId="{433FA4C0-8A07-48E2-A188-153A7C3B0C2B}" destId="{CAE8162E-6BA3-4D70-B1E7-58A9B5EBE2FE}" srcOrd="0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C001334C-B387-4240-A5D5-89DAA2D58AA6}" type="presOf" srcId="{8A656524-E5FB-41D1-ACF8-ECBE1D4E8B74}" destId="{269FCC79-75E7-42F3-942A-6F2090F1AA95}" srcOrd="0" destOrd="0" presId="urn:microsoft.com/office/officeart/2005/8/layout/hierarchy2"/>
    <dgm:cxn modelId="{1ABCDD42-6837-47E9-9E0F-A32F807CEFCC}" type="presOf" srcId="{21A31560-1DB3-4B12-96BC-67EC006CE60B}" destId="{20EA7FCA-E205-4201-8008-C791850A3EE1}" srcOrd="0" destOrd="0" presId="urn:microsoft.com/office/officeart/2005/8/layout/hierarchy2"/>
    <dgm:cxn modelId="{921B2E1F-E845-46F7-8EE4-7F7B61CF0C13}" type="presOf" srcId="{A22DD831-BE09-4BFB-8BF1-9958D1E83433}" destId="{028C6F15-DBC5-4B30-BE8D-4B6FD2A30EAF}" srcOrd="1" destOrd="0" presId="urn:microsoft.com/office/officeart/2005/8/layout/hierarchy2"/>
    <dgm:cxn modelId="{35FC89F3-F608-4456-840C-24CB98D56294}" type="presOf" srcId="{0E937869-935B-44A2-BF98-A8E947C0CA1C}" destId="{6977592D-01D7-4399-9C21-D654703CA054}" srcOrd="0" destOrd="0" presId="urn:microsoft.com/office/officeart/2005/8/layout/hierarchy2"/>
    <dgm:cxn modelId="{DEF67C7B-A681-4C52-A5CF-C6565BE33DDA}" srcId="{D923A09B-52DC-49AB-AA1D-553AA3F39E92}" destId="{A597CC50-A8A3-47FA-BF8F-7DC67114E77D}" srcOrd="0" destOrd="0" parTransId="{162FC4A5-10CA-4584-BB5B-C9DA760420E6}" sibTransId="{291FD665-331C-452A-B8D2-FD60BBC3720F}"/>
    <dgm:cxn modelId="{46F99A8F-72FD-470B-A46E-EE560B6F7351}" type="presOf" srcId="{A22DD831-BE09-4BFB-8BF1-9958D1E83433}" destId="{9EE750F4-A8A9-4981-9B8B-E77FAB9A8CBD}" srcOrd="0" destOrd="0" presId="urn:microsoft.com/office/officeart/2005/8/layout/hierarchy2"/>
    <dgm:cxn modelId="{906E9CC0-5B67-46EE-BDFF-A9B10E910456}" srcId="{EFFB6162-9CAE-4F49-9456-DE0A389FF134}" destId="{64813F80-06BE-4A7D-8C3D-0BA4F014E5BE}" srcOrd="6" destOrd="0" parTransId="{CCBCFD63-F4F0-4296-81E0-F488B3A0EF6D}" sibTransId="{4909D9FF-6960-4383-A921-86E3224BE56C}"/>
    <dgm:cxn modelId="{D023AF7C-644B-44E7-AAC7-DFBFA048139A}" srcId="{BF0029A0-2138-45DF-82F1-9F9631FF3243}" destId="{A3EC6E55-DBA4-4593-AA5E-52C358C5DD1D}" srcOrd="5" destOrd="0" parTransId="{246A5F39-9502-4C44-A84F-7A927A0656B8}" sibTransId="{A8380CA5-2DDA-47EC-9E20-3DE04599D01F}"/>
    <dgm:cxn modelId="{8567F047-4E4B-4911-A946-25774AF39075}" type="presOf" srcId="{A458023A-11B9-44ED-AE55-E7F1C3964C11}" destId="{328DC1E8-1991-401A-8582-CE8431B39349}" srcOrd="0" destOrd="0" presId="urn:microsoft.com/office/officeart/2005/8/layout/hierarchy2"/>
    <dgm:cxn modelId="{663AE9BC-E6AF-4FFA-A7B8-2E13F213C5A4}" type="presOf" srcId="{291A08AC-BEBE-4398-BCF9-1BAC96F2F1C1}" destId="{82E201E9-FB04-423A-9FC6-9AC0E25FFC30}" srcOrd="0" destOrd="0" presId="urn:microsoft.com/office/officeart/2005/8/layout/hierarchy2"/>
    <dgm:cxn modelId="{66AD0262-AF69-4A4B-8B85-6DF8B07CE1C1}" type="presOf" srcId="{0FD085D8-20A3-40AB-9155-2998311EA6A5}" destId="{DBFBB132-85D3-44F2-8AB8-81E4402B4528}" srcOrd="0" destOrd="0" presId="urn:microsoft.com/office/officeart/2005/8/layout/hierarchy2"/>
    <dgm:cxn modelId="{6A6168C3-8B68-4C3A-AA7F-B3B636490083}" srcId="{D923A09B-52DC-49AB-AA1D-553AA3F39E92}" destId="{BA6C0CB5-CE28-46DD-B82B-CB2000F6432B}" srcOrd="1" destOrd="0" parTransId="{5784056F-DB06-4546-875B-5E1FE4A5CBF3}" sibTransId="{FE16BF29-20A9-4770-ABCA-5BE35E187BAF}"/>
    <dgm:cxn modelId="{7750152C-7ABB-4A94-873F-E8480F594CC8}" type="presOf" srcId="{2F18B0AE-0E39-4724-A9AC-3BBF17F828F2}" destId="{B64676CA-5D05-4D61-838A-8F247054E504}" srcOrd="0" destOrd="0" presId="urn:microsoft.com/office/officeart/2005/8/layout/hierarchy2"/>
    <dgm:cxn modelId="{728ED153-D54A-4332-BF7F-AB165915BBD5}" type="presOf" srcId="{674B1AB9-5392-4BD9-8751-50B07ADBE5BC}" destId="{51C9AF2A-5BEC-48ED-BF8D-A8D4DD13706E}" srcOrd="0" destOrd="0" presId="urn:microsoft.com/office/officeart/2005/8/layout/hierarchy2"/>
    <dgm:cxn modelId="{F46F035F-8B13-4E2E-BEEC-C18F82BF21D4}" type="presOf" srcId="{846D975D-CD85-4E98-AAC9-91F6B8657BB6}" destId="{C1036886-A71A-48BA-94C7-3735D7933C66}" srcOrd="0" destOrd="0" presId="urn:microsoft.com/office/officeart/2005/8/layout/hierarchy2"/>
    <dgm:cxn modelId="{E6D1FD0F-22C6-43F9-932E-F94813940F57}" srcId="{BF0029A0-2138-45DF-82F1-9F9631FF3243}" destId="{846D975D-CD85-4E98-AAC9-91F6B8657BB6}" srcOrd="3" destOrd="0" parTransId="{93F853EC-761D-429B-9867-549135686ADF}" sibTransId="{A932535B-C62C-411D-B800-40B667517EAC}"/>
    <dgm:cxn modelId="{0C9A0129-0AF2-4C6E-B81D-778FD246D0FB}" srcId="{EFFB6162-9CAE-4F49-9456-DE0A389FF134}" destId="{0E937869-935B-44A2-BF98-A8E947C0CA1C}" srcOrd="5" destOrd="0" parTransId="{E6E63DB9-8FC2-4B16-9E08-0D98E9D800B8}" sibTransId="{A9196E7C-F1C4-4F11-8811-B181CEEBA7DE}"/>
    <dgm:cxn modelId="{55CA0CE6-F858-45EB-9270-254A1E8E5B5E}" type="presOf" srcId="{6BBED8C0-9F5F-4189-8DBE-B7FC1BF30E4E}" destId="{A5919979-7AD1-43C2-A8E5-5DD3C0E928A6}" srcOrd="1" destOrd="0" presId="urn:microsoft.com/office/officeart/2005/8/layout/hierarchy2"/>
    <dgm:cxn modelId="{33D44259-C5AD-4AA3-BB4F-C5334A631033}" type="presOf" srcId="{1BFC304E-EFBE-45F4-9275-B47767B9412A}" destId="{57DBC797-B541-4530-8990-B9F328693A44}" srcOrd="0" destOrd="0" presId="urn:microsoft.com/office/officeart/2005/8/layout/hierarchy2"/>
    <dgm:cxn modelId="{A2DB5FF1-A9A2-4531-9CDD-5437AC380969}" type="presOf" srcId="{1BFC304E-EFBE-45F4-9275-B47767B9412A}" destId="{55024058-0339-48F7-8841-12C6393B501E}" srcOrd="1" destOrd="0" presId="urn:microsoft.com/office/officeart/2005/8/layout/hierarchy2"/>
    <dgm:cxn modelId="{99447F1A-E4E3-4661-9FA3-D5CC27AEB215}" type="presOf" srcId="{897BCDDE-EDE1-4DEE-92BF-0642FB605D1F}" destId="{8203C010-505B-494A-9A07-A9C78BCCC26A}" srcOrd="0" destOrd="0" presId="urn:microsoft.com/office/officeart/2005/8/layout/hierarchy2"/>
    <dgm:cxn modelId="{F818D4D0-674C-496A-B137-8443BE6964A3}" srcId="{EFFB6162-9CAE-4F49-9456-DE0A389FF134}" destId="{0E5F48BA-1B34-4A7E-A4D9-2BD746D0EF1A}" srcOrd="4" destOrd="0" parTransId="{433FA4C0-8A07-48E2-A188-153A7C3B0C2B}" sibTransId="{4E6225BA-4BE4-4C8A-9EBF-84CE5009AE3B}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1EE388F7-F6FA-4FEA-BB1B-FDA1325B3A44}" type="presOf" srcId="{A3EC6E55-DBA4-4593-AA5E-52C358C5DD1D}" destId="{5D9C932B-64F4-4415-B6B1-B946CA19D7D4}" srcOrd="0" destOrd="0" presId="urn:microsoft.com/office/officeart/2005/8/layout/hierarchy2"/>
    <dgm:cxn modelId="{5709C42B-4AFD-47AA-832C-234DDFCBF12A}" type="presOf" srcId="{93F853EC-761D-429B-9867-549135686ADF}" destId="{D93829D7-52E8-4B70-9C6D-FA9580758974}" srcOrd="1" destOrd="0" presId="urn:microsoft.com/office/officeart/2005/8/layout/hierarchy2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7B751C26-7510-4434-8E10-46C60976554F}" type="presOf" srcId="{E6E63DB9-8FC2-4B16-9E08-0D98E9D800B8}" destId="{89248732-B2F7-4790-818C-993D6A2D6AED}" srcOrd="1" destOrd="0" presId="urn:microsoft.com/office/officeart/2005/8/layout/hierarchy2"/>
    <dgm:cxn modelId="{9C148462-BFA5-45EC-A4D7-4BABB380BB7E}" type="presOf" srcId="{D923A09B-52DC-49AB-AA1D-553AA3F39E92}" destId="{25493D62-5C4D-4E5B-87E8-ADB2FA260020}" srcOrd="0" destOrd="0" presId="urn:microsoft.com/office/officeart/2005/8/layout/hierarchy2"/>
    <dgm:cxn modelId="{6BFE50C9-0E18-4F2D-B580-EA7B2BDF3533}" type="presOf" srcId="{BA6C0CB5-CE28-46DD-B82B-CB2000F6432B}" destId="{52F887CD-3399-4E7C-94B4-3BBAFD47479A}" srcOrd="0" destOrd="0" presId="urn:microsoft.com/office/officeart/2005/8/layout/hierarchy2"/>
    <dgm:cxn modelId="{6A50A0D0-6BF1-410C-BF1D-90721ABEBA19}" srcId="{BF0029A0-2138-45DF-82F1-9F9631FF3243}" destId="{897BCDDE-EDE1-4DEE-92BF-0642FB605D1F}" srcOrd="2" destOrd="0" parTransId="{21048F05-05C1-4421-A5D6-E3BA5A8AAC09}" sibTransId="{08AAEAEE-D114-4406-842C-6B79F195ECE4}"/>
    <dgm:cxn modelId="{1BD23F6D-E1E9-4F12-AA5F-093C361DE2A0}" type="presOf" srcId="{246A5F39-9502-4C44-A84F-7A927A0656B8}" destId="{9E60D7E5-DB37-40D1-8E66-7132D863C608}" srcOrd="1" destOrd="0" presId="urn:microsoft.com/office/officeart/2005/8/layout/hierarchy2"/>
    <dgm:cxn modelId="{6A5EB036-8E7F-4394-82EF-8FF04C9F0F6C}" type="presOf" srcId="{3DBEDE1F-7C52-4919-8334-A3A7D7AF4761}" destId="{00A107F1-A7D5-42BB-B596-CEF1698EBD7B}" srcOrd="0" destOrd="0" presId="urn:microsoft.com/office/officeart/2005/8/layout/hierarchy2"/>
    <dgm:cxn modelId="{2024FFF2-123B-4C32-BE5A-09551D86B377}" srcId="{BF0029A0-2138-45DF-82F1-9F9631FF3243}" destId="{D0566F41-4CEF-4F28-A78F-0CECEC927776}" srcOrd="4" destOrd="0" parTransId="{1BFC304E-EFBE-45F4-9275-B47767B9412A}" sibTransId="{2D769169-ABCD-4574-9FFB-0B0BEF5C081C}"/>
    <dgm:cxn modelId="{0DEBAE28-4A51-4DF9-8F06-8531644A7537}" type="presOf" srcId="{E6E63DB9-8FC2-4B16-9E08-0D98E9D800B8}" destId="{8C29535D-13F5-4BDD-9C1D-611C9A9CCE57}" srcOrd="0" destOrd="0" presId="urn:microsoft.com/office/officeart/2005/8/layout/hierarchy2"/>
    <dgm:cxn modelId="{99FB2959-5D3D-4EA8-BAF6-11EAD93695FD}" type="presOf" srcId="{6B5BD468-3CCB-4FD1-B8F9-E8DC08EC3CE2}" destId="{C5DE2AC1-CC92-4A73-AF8E-03B868CC388E}" srcOrd="1" destOrd="0" presId="urn:microsoft.com/office/officeart/2005/8/layout/hierarchy2"/>
    <dgm:cxn modelId="{9C9E1277-B161-4E1B-A7AB-4CEF4B70A618}" type="presOf" srcId="{27A5579D-4698-4FE8-8ECD-E470B9B1357A}" destId="{14CCEE2E-DDC0-4651-BFA6-AB34106DABEE}" srcOrd="0" destOrd="0" presId="urn:microsoft.com/office/officeart/2005/8/layout/hierarchy2"/>
    <dgm:cxn modelId="{02099ED3-C9DA-48F3-86B8-9DBE583873D0}" type="presOf" srcId="{27A5579D-4698-4FE8-8ECD-E470B9B1357A}" destId="{29403BC7-A8E5-4556-872E-DB44E65A2C12}" srcOrd="1" destOrd="0" presId="urn:microsoft.com/office/officeart/2005/8/layout/hierarchy2"/>
    <dgm:cxn modelId="{B89AFD0B-AE3B-40E3-BCB6-A5AD5055875B}" srcId="{3DBEDE1F-7C52-4919-8334-A3A7D7AF4761}" destId="{D923A09B-52DC-49AB-AA1D-553AA3F39E92}" srcOrd="2" destOrd="0" parTransId="{F0776472-F74D-4899-A80A-81A82F4DDBBC}" sibTransId="{5C45D05C-8171-4016-AF7A-B3054A5A6B02}"/>
    <dgm:cxn modelId="{65D04B4E-D88F-4660-959A-99AD8CBDF5B0}" type="presOf" srcId="{5784056F-DB06-4546-875B-5E1FE4A5CBF3}" destId="{875AEE5C-BEBF-49FE-873B-64F665FE4896}" srcOrd="0" destOrd="0" presId="urn:microsoft.com/office/officeart/2005/8/layout/hierarchy2"/>
    <dgm:cxn modelId="{2149EC26-B56E-4606-ABC9-20305C035849}" type="presOf" srcId="{0E5F48BA-1B34-4A7E-A4D9-2BD746D0EF1A}" destId="{5D1E4164-29DA-4950-B906-7DABD72AFF72}" srcOrd="0" destOrd="0" presId="urn:microsoft.com/office/officeart/2005/8/layout/hierarchy2"/>
    <dgm:cxn modelId="{C4C5DB43-0E7B-4EB2-8A1E-A68586AA09DF}" type="presOf" srcId="{291A08AC-BEBE-4398-BCF9-1BAC96F2F1C1}" destId="{13CCCBFE-3888-45BB-B5FB-2B7F73B72F02}" srcOrd="1" destOrd="0" presId="urn:microsoft.com/office/officeart/2005/8/layout/hierarchy2"/>
    <dgm:cxn modelId="{704B18A9-FD4F-4641-B78A-4024695610E1}" type="presOf" srcId="{A597CC50-A8A3-47FA-BF8F-7DC67114E77D}" destId="{7A0E0F56-F7B0-4F5F-A027-7F536AFA30C9}" srcOrd="0" destOrd="0" presId="urn:microsoft.com/office/officeart/2005/8/layout/hierarchy2"/>
    <dgm:cxn modelId="{F59EC81B-9CA1-4762-81E1-D0845C852AF5}" type="presOf" srcId="{0FD085D8-20A3-40AB-9155-2998311EA6A5}" destId="{0367E1B3-B4F5-4237-826A-DB68DA0599EC}" srcOrd="1" destOrd="0" presId="urn:microsoft.com/office/officeart/2005/8/layout/hierarchy2"/>
    <dgm:cxn modelId="{305B169A-AFA7-47C1-B3F6-B34481EAFCC4}" type="presOf" srcId="{246A5F39-9502-4C44-A84F-7A927A0656B8}" destId="{78E674FF-28EB-4FA5-99FF-D125A811B208}" srcOrd="0" destOrd="0" presId="urn:microsoft.com/office/officeart/2005/8/layout/hierarchy2"/>
    <dgm:cxn modelId="{40412422-D026-4386-B387-3174CD18E233}" type="presOf" srcId="{8A656524-E5FB-41D1-ACF8-ECBE1D4E8B74}" destId="{693A8DF6-B5AB-4194-9DBE-A7359694EF53}" srcOrd="1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C17CA99E-E075-418B-B033-4A7462240456}" type="presOf" srcId="{5784056F-DB06-4546-875B-5E1FE4A5CBF3}" destId="{88800E6A-AE1D-4EE3-B7CF-9FAE5F43E98A}" srcOrd="1" destOrd="0" presId="urn:microsoft.com/office/officeart/2005/8/layout/hierarchy2"/>
    <dgm:cxn modelId="{4A98CB14-DB3F-4B35-AFA8-126C126BDF26}" type="presOf" srcId="{BF0029A0-2138-45DF-82F1-9F9631FF3243}" destId="{9A2B4A53-E3CD-46F9-882B-F104D6A7FBEE}" srcOrd="0" destOrd="0" presId="urn:microsoft.com/office/officeart/2005/8/layout/hierarchy2"/>
    <dgm:cxn modelId="{5787848D-9778-41AD-9B88-0717FD321971}" type="presOf" srcId="{478B521B-1A1B-47EE-8948-038B26DEA18F}" destId="{3847B05E-F170-4148-9016-3FA5D24D8566}" srcOrd="0" destOrd="0" presId="urn:microsoft.com/office/officeart/2005/8/layout/hierarchy2"/>
    <dgm:cxn modelId="{5E65F783-2BC8-43B9-9035-AF4E879A252E}" type="presOf" srcId="{6B5BD468-3CCB-4FD1-B8F9-E8DC08EC3CE2}" destId="{AFDFD87D-B496-47D3-A3D0-94058BEE598D}" srcOrd="0" destOrd="0" presId="urn:microsoft.com/office/officeart/2005/8/layout/hierarchy2"/>
    <dgm:cxn modelId="{07DFD1A0-3924-429F-844E-983D45E5CCA1}" type="presOf" srcId="{A458023A-11B9-44ED-AE55-E7F1C3964C11}" destId="{853C6448-0DE8-4232-8EFF-06FEBEE78162}" srcOrd="1" destOrd="0" presId="urn:microsoft.com/office/officeart/2005/8/layout/hierarchy2"/>
    <dgm:cxn modelId="{7AB54BFA-6805-4BDF-B39A-1E1209C17C18}" srcId="{EFFB6162-9CAE-4F49-9456-DE0A389FF134}" destId="{2F18B0AE-0E39-4724-A9AC-3BBF17F828F2}" srcOrd="3" destOrd="0" parTransId="{A22DD831-BE09-4BFB-8BF1-9958D1E83433}" sibTransId="{50950412-0A06-48A9-94A6-59EA8FDBA51E}"/>
    <dgm:cxn modelId="{9E6A7913-3100-4F03-A5EC-76FB22F7231B}" type="presOf" srcId="{93F853EC-761D-429B-9867-549135686ADF}" destId="{86670A24-8D2F-451A-9BBA-BAD3AA38F68C}" srcOrd="0" destOrd="0" presId="urn:microsoft.com/office/officeart/2005/8/layout/hierarchy2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DA144BA2-6C24-4BBC-8B59-600BD2AC4878}" type="presOf" srcId="{CCBCFD63-F4F0-4296-81E0-F488B3A0EF6D}" destId="{99ECB39E-4C53-440C-9D86-9087C78FF663}" srcOrd="1" destOrd="0" presId="urn:microsoft.com/office/officeart/2005/8/layout/hierarchy2"/>
    <dgm:cxn modelId="{91AD14BB-CD71-4B20-89DB-5FE6BC83A064}" type="presOf" srcId="{162FC4A5-10CA-4584-BB5B-C9DA760420E6}" destId="{FB81C1CA-C589-4026-90F6-4CCB33899496}" srcOrd="1" destOrd="0" presId="urn:microsoft.com/office/officeart/2005/8/layout/hierarchy2"/>
    <dgm:cxn modelId="{6D99264D-6362-4B34-94D5-5CB7C0275E69}" type="presOf" srcId="{EFFB6162-9CAE-4F49-9456-DE0A389FF134}" destId="{42FA64F1-1BAD-4AC4-85C5-23C15C460FF5}" srcOrd="0" destOrd="0" presId="urn:microsoft.com/office/officeart/2005/8/layout/hierarchy2"/>
    <dgm:cxn modelId="{882678A3-D9CD-4A48-8C9C-0FDAF5101AAA}" type="presOf" srcId="{388C736C-FDAA-41ED-A5B9-A6CBC369518D}" destId="{3B5C737C-E793-4519-AD88-CC2A8240403D}" srcOrd="1" destOrd="0" presId="urn:microsoft.com/office/officeart/2005/8/layout/hierarchy2"/>
    <dgm:cxn modelId="{29BCC0EA-D6B9-41B3-B2DE-CFA645CCCECD}" type="presOf" srcId="{21048F05-05C1-4421-A5D6-E3BA5A8AAC09}" destId="{884D55B2-EDA4-41C8-B370-6AC311527A15}" srcOrd="0" destOrd="0" presId="urn:microsoft.com/office/officeart/2005/8/layout/hierarchy2"/>
    <dgm:cxn modelId="{08A62B82-69E7-4BB8-9AB7-099837EC14F8}" type="presOf" srcId="{D0566F41-4CEF-4F28-A78F-0CECEC927776}" destId="{0DE91D6A-CA8F-4E8D-913A-8AAD03BD06C4}" srcOrd="0" destOrd="0" presId="urn:microsoft.com/office/officeart/2005/8/layout/hierarchy2"/>
    <dgm:cxn modelId="{76FC2A00-8850-421C-B04B-953FE249BF43}" type="presOf" srcId="{162FC4A5-10CA-4584-BB5B-C9DA760420E6}" destId="{AA8B0767-CF69-472F-BB52-25A6CED3F5E0}" srcOrd="0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7480DC75-141F-4122-87CC-D2CB1426C4EA}" type="presOf" srcId="{CCBCFD63-F4F0-4296-81E0-F488B3A0EF6D}" destId="{F1320176-B215-4304-B21D-8B63A9210580}" srcOrd="0" destOrd="0" presId="urn:microsoft.com/office/officeart/2005/8/layout/hierarchy2"/>
    <dgm:cxn modelId="{8FDBD7AE-9B4C-4AA0-93EB-C3130C9B1024}" type="presOf" srcId="{F0776472-F74D-4899-A80A-81A82F4DDBBC}" destId="{29C6FF3C-DA33-4FD9-BFD3-E414BBF2B7E0}" srcOrd="1" destOrd="0" presId="urn:microsoft.com/office/officeart/2005/8/layout/hierarchy2"/>
    <dgm:cxn modelId="{0DAF419E-B230-4684-A2EF-61D268E9304E}" type="presOf" srcId="{F0776472-F74D-4899-A80A-81A82F4DDBBC}" destId="{58699E90-EF61-4B28-ABBD-1572D3FDD22C}" srcOrd="0" destOrd="0" presId="urn:microsoft.com/office/officeart/2005/8/layout/hierarchy2"/>
    <dgm:cxn modelId="{5983ED7A-956F-49CF-8F96-4E566C5D39ED}" type="presOf" srcId="{95F2834B-1471-40FE-ACAC-F0DC5358D663}" destId="{82E4D174-3B85-4401-AC20-15C8AA6BD457}" srcOrd="0" destOrd="0" presId="urn:microsoft.com/office/officeart/2005/8/layout/hierarchy2"/>
    <dgm:cxn modelId="{93178C6A-B9C6-4778-820B-31C5D45B630D}" srcId="{BF0029A0-2138-45DF-82F1-9F9631FF3243}" destId="{21A31560-1DB3-4B12-96BC-67EC006CE60B}" srcOrd="6" destOrd="0" parTransId="{27A5579D-4698-4FE8-8ECD-E470B9B1357A}" sibTransId="{725D4049-19AE-4B01-A43C-183E4C7FCD41}"/>
    <dgm:cxn modelId="{C1284B17-25BA-4A1F-8C17-90374271F877}" type="presOf" srcId="{21048F05-05C1-4421-A5D6-E3BA5A8AAC09}" destId="{D9C54E5B-E211-46FA-8059-3387CDE306FA}" srcOrd="1" destOrd="0" presId="urn:microsoft.com/office/officeart/2005/8/layout/hierarchy2"/>
    <dgm:cxn modelId="{5A658392-8BA4-4186-8F3B-2D8783F77025}" type="presOf" srcId="{6BBED8C0-9F5F-4189-8DBE-B7FC1BF30E4E}" destId="{530400F6-432A-4CBB-BE1D-C549FC471C99}" srcOrd="0" destOrd="0" presId="urn:microsoft.com/office/officeart/2005/8/layout/hierarchy2"/>
    <dgm:cxn modelId="{20DED4D7-455A-4ECC-BCE0-E97BE6BDFE19}" type="presParOf" srcId="{73C9672B-2DD9-4702-8358-6BB304AE6A9E}" destId="{89A3693A-8BBA-4C52-BF76-370AA6016ED4}" srcOrd="0" destOrd="0" presId="urn:microsoft.com/office/officeart/2005/8/layout/hierarchy2"/>
    <dgm:cxn modelId="{F92134ED-7261-437D-90D3-4915DFF02074}" type="presParOf" srcId="{89A3693A-8BBA-4C52-BF76-370AA6016ED4}" destId="{00A107F1-A7D5-42BB-B596-CEF1698EBD7B}" srcOrd="0" destOrd="0" presId="urn:microsoft.com/office/officeart/2005/8/layout/hierarchy2"/>
    <dgm:cxn modelId="{7ABFA4CA-85D8-4E78-94C4-9826D1BD4726}" type="presParOf" srcId="{89A3693A-8BBA-4C52-BF76-370AA6016ED4}" destId="{B7A18A96-6890-481F-A831-AC6AEE691966}" srcOrd="1" destOrd="0" presId="urn:microsoft.com/office/officeart/2005/8/layout/hierarchy2"/>
    <dgm:cxn modelId="{40F74F31-8E3B-42E5-AC25-28EACAE41446}" type="presParOf" srcId="{B7A18A96-6890-481F-A831-AC6AEE691966}" destId="{DBFBB132-85D3-44F2-8AB8-81E4402B4528}" srcOrd="0" destOrd="0" presId="urn:microsoft.com/office/officeart/2005/8/layout/hierarchy2"/>
    <dgm:cxn modelId="{AFA4E2A9-734E-4B27-B5F4-B704928A18C8}" type="presParOf" srcId="{DBFBB132-85D3-44F2-8AB8-81E4402B4528}" destId="{0367E1B3-B4F5-4237-826A-DB68DA0599EC}" srcOrd="0" destOrd="0" presId="urn:microsoft.com/office/officeart/2005/8/layout/hierarchy2"/>
    <dgm:cxn modelId="{1FD5107A-EDC3-4CCB-9051-ED8D4576FF2F}" type="presParOf" srcId="{B7A18A96-6890-481F-A831-AC6AEE691966}" destId="{530DDB98-B9F7-4F34-8584-AD264572A8BD}" srcOrd="1" destOrd="0" presId="urn:microsoft.com/office/officeart/2005/8/layout/hierarchy2"/>
    <dgm:cxn modelId="{8848E4CF-E4B8-44EA-A801-56B19AF4271C}" type="presParOf" srcId="{530DDB98-B9F7-4F34-8584-AD264572A8BD}" destId="{42FA64F1-1BAD-4AC4-85C5-23C15C460FF5}" srcOrd="0" destOrd="0" presId="urn:microsoft.com/office/officeart/2005/8/layout/hierarchy2"/>
    <dgm:cxn modelId="{61675CCC-38B2-40E2-8DA8-4F4DD7F3F0C3}" type="presParOf" srcId="{530DDB98-B9F7-4F34-8584-AD264572A8BD}" destId="{4EC145DF-BE08-4798-8928-F8EE46CD22DB}" srcOrd="1" destOrd="0" presId="urn:microsoft.com/office/officeart/2005/8/layout/hierarchy2"/>
    <dgm:cxn modelId="{E9642E92-BF41-4E65-B62D-E8A4C170C3CE}" type="presParOf" srcId="{4EC145DF-BE08-4798-8928-F8EE46CD22DB}" destId="{82E201E9-FB04-423A-9FC6-9AC0E25FFC30}" srcOrd="0" destOrd="0" presId="urn:microsoft.com/office/officeart/2005/8/layout/hierarchy2"/>
    <dgm:cxn modelId="{ABAEF7B9-DA36-4558-BCE9-184C139842F5}" type="presParOf" srcId="{82E201E9-FB04-423A-9FC6-9AC0E25FFC30}" destId="{13CCCBFE-3888-45BB-B5FB-2B7F73B72F02}" srcOrd="0" destOrd="0" presId="urn:microsoft.com/office/officeart/2005/8/layout/hierarchy2"/>
    <dgm:cxn modelId="{E8B31305-B117-45D9-8109-AAA48C7E5B01}" type="presParOf" srcId="{4EC145DF-BE08-4798-8928-F8EE46CD22DB}" destId="{81CEDF32-F4C6-49DC-AC06-F00BC850C832}" srcOrd="1" destOrd="0" presId="urn:microsoft.com/office/officeart/2005/8/layout/hierarchy2"/>
    <dgm:cxn modelId="{663CC9A6-96C8-4D59-ADB4-AECCD382F6E0}" type="presParOf" srcId="{81CEDF32-F4C6-49DC-AC06-F00BC850C832}" destId="{5681F8BC-C2FF-4A4F-84E8-2C8832DF3982}" srcOrd="0" destOrd="0" presId="urn:microsoft.com/office/officeart/2005/8/layout/hierarchy2"/>
    <dgm:cxn modelId="{FB8EE5FB-DFA7-4226-9324-31E66F018143}" type="presParOf" srcId="{81CEDF32-F4C6-49DC-AC06-F00BC850C832}" destId="{8B1EAA8E-DCBF-46F7-9E5D-8D578CEC6A85}" srcOrd="1" destOrd="0" presId="urn:microsoft.com/office/officeart/2005/8/layout/hierarchy2"/>
    <dgm:cxn modelId="{2A3A8BA6-D52D-4923-B9CA-EB1E83AB01CD}" type="presParOf" srcId="{4EC145DF-BE08-4798-8928-F8EE46CD22DB}" destId="{328DC1E8-1991-401A-8582-CE8431B39349}" srcOrd="2" destOrd="0" presId="urn:microsoft.com/office/officeart/2005/8/layout/hierarchy2"/>
    <dgm:cxn modelId="{ACB3C4A6-7F88-493F-A6AF-42CC0814869D}" type="presParOf" srcId="{328DC1E8-1991-401A-8582-CE8431B39349}" destId="{853C6448-0DE8-4232-8EFF-06FEBEE78162}" srcOrd="0" destOrd="0" presId="urn:microsoft.com/office/officeart/2005/8/layout/hierarchy2"/>
    <dgm:cxn modelId="{9F02883B-FD19-4524-BAB5-736B9267976A}" type="presParOf" srcId="{4EC145DF-BE08-4798-8928-F8EE46CD22DB}" destId="{E2E01E7E-F84F-4231-98ED-27FE0446EAAB}" srcOrd="3" destOrd="0" presId="urn:microsoft.com/office/officeart/2005/8/layout/hierarchy2"/>
    <dgm:cxn modelId="{31F68560-9222-4C10-894D-C3B98C82CB6B}" type="presParOf" srcId="{E2E01E7E-F84F-4231-98ED-27FE0446EAAB}" destId="{10F908F6-D508-42E1-8EEC-92FC9DB56622}" srcOrd="0" destOrd="0" presId="urn:microsoft.com/office/officeart/2005/8/layout/hierarchy2"/>
    <dgm:cxn modelId="{8D941CA8-A37D-41C0-BFAE-C1900656ED2B}" type="presParOf" srcId="{E2E01E7E-F84F-4231-98ED-27FE0446EAAB}" destId="{7733FE2D-747B-42B8-9DB2-182FF7F043D2}" srcOrd="1" destOrd="0" presId="urn:microsoft.com/office/officeart/2005/8/layout/hierarchy2"/>
    <dgm:cxn modelId="{EB217A4A-C1D7-4764-9229-CFBD63474076}" type="presParOf" srcId="{4EC145DF-BE08-4798-8928-F8EE46CD22DB}" destId="{80CB0036-2095-4430-BC58-D7FA60778704}" srcOrd="4" destOrd="0" presId="urn:microsoft.com/office/officeart/2005/8/layout/hierarchy2"/>
    <dgm:cxn modelId="{BEE72761-2684-4144-8BBE-88822251526B}" type="presParOf" srcId="{80CB0036-2095-4430-BC58-D7FA60778704}" destId="{3B5C737C-E793-4519-AD88-CC2A8240403D}" srcOrd="0" destOrd="0" presId="urn:microsoft.com/office/officeart/2005/8/layout/hierarchy2"/>
    <dgm:cxn modelId="{2BB8C5C6-C7F4-4FEE-BDEA-4B0334CC29D4}" type="presParOf" srcId="{4EC145DF-BE08-4798-8928-F8EE46CD22DB}" destId="{D5EE9082-0A53-4F7E-9B18-5EFDDFC16DD6}" srcOrd="5" destOrd="0" presId="urn:microsoft.com/office/officeart/2005/8/layout/hierarchy2"/>
    <dgm:cxn modelId="{ADF3DC72-F21F-494A-B32F-58A0DB72030B}" type="presParOf" srcId="{D5EE9082-0A53-4F7E-9B18-5EFDDFC16DD6}" destId="{82E4D174-3B85-4401-AC20-15C8AA6BD457}" srcOrd="0" destOrd="0" presId="urn:microsoft.com/office/officeart/2005/8/layout/hierarchy2"/>
    <dgm:cxn modelId="{4FDFCABD-04AF-4FB7-8BCE-2C54E7DA8C60}" type="presParOf" srcId="{D5EE9082-0A53-4F7E-9B18-5EFDDFC16DD6}" destId="{E745CA70-85FC-4A95-80A6-18D6A2913CBD}" srcOrd="1" destOrd="0" presId="urn:microsoft.com/office/officeart/2005/8/layout/hierarchy2"/>
    <dgm:cxn modelId="{C1DB91A5-9817-4B95-9213-4A65CC3BC7DD}" type="presParOf" srcId="{4EC145DF-BE08-4798-8928-F8EE46CD22DB}" destId="{9EE750F4-A8A9-4981-9B8B-E77FAB9A8CBD}" srcOrd="6" destOrd="0" presId="urn:microsoft.com/office/officeart/2005/8/layout/hierarchy2"/>
    <dgm:cxn modelId="{EB8F8722-C06F-4601-BCC2-4555E61EAFAB}" type="presParOf" srcId="{9EE750F4-A8A9-4981-9B8B-E77FAB9A8CBD}" destId="{028C6F15-DBC5-4B30-BE8D-4B6FD2A30EAF}" srcOrd="0" destOrd="0" presId="urn:microsoft.com/office/officeart/2005/8/layout/hierarchy2"/>
    <dgm:cxn modelId="{FCF534F2-0D0F-43E4-B113-459AA072553E}" type="presParOf" srcId="{4EC145DF-BE08-4798-8928-F8EE46CD22DB}" destId="{D7D4643E-6331-4430-B42F-44B8255D8F7C}" srcOrd="7" destOrd="0" presId="urn:microsoft.com/office/officeart/2005/8/layout/hierarchy2"/>
    <dgm:cxn modelId="{AC37E98B-1EDF-43F5-B190-62EDCFA06755}" type="presParOf" srcId="{D7D4643E-6331-4430-B42F-44B8255D8F7C}" destId="{B64676CA-5D05-4D61-838A-8F247054E504}" srcOrd="0" destOrd="0" presId="urn:microsoft.com/office/officeart/2005/8/layout/hierarchy2"/>
    <dgm:cxn modelId="{3B4DFB04-8808-4F6A-8239-6EB200EEF038}" type="presParOf" srcId="{D7D4643E-6331-4430-B42F-44B8255D8F7C}" destId="{A24E8D08-E974-4AAC-B910-405C1615D443}" srcOrd="1" destOrd="0" presId="urn:microsoft.com/office/officeart/2005/8/layout/hierarchy2"/>
    <dgm:cxn modelId="{D5151919-C4F8-4A50-99FF-5133559E7A5D}" type="presParOf" srcId="{4EC145DF-BE08-4798-8928-F8EE46CD22DB}" destId="{CAE8162E-6BA3-4D70-B1E7-58A9B5EBE2FE}" srcOrd="8" destOrd="0" presId="urn:microsoft.com/office/officeart/2005/8/layout/hierarchy2"/>
    <dgm:cxn modelId="{67A86926-9B50-4839-ABD0-C8CE768A1C33}" type="presParOf" srcId="{CAE8162E-6BA3-4D70-B1E7-58A9B5EBE2FE}" destId="{EA62D068-A209-4111-B991-89A790F88BA8}" srcOrd="0" destOrd="0" presId="urn:microsoft.com/office/officeart/2005/8/layout/hierarchy2"/>
    <dgm:cxn modelId="{D110FE91-119E-4774-BFA6-D7500A58F2D4}" type="presParOf" srcId="{4EC145DF-BE08-4798-8928-F8EE46CD22DB}" destId="{0A5A28ED-F064-4FDE-AC7D-D7B547ACCC10}" srcOrd="9" destOrd="0" presId="urn:microsoft.com/office/officeart/2005/8/layout/hierarchy2"/>
    <dgm:cxn modelId="{83762D51-9FA6-42FC-B342-BFD292583EA1}" type="presParOf" srcId="{0A5A28ED-F064-4FDE-AC7D-D7B547ACCC10}" destId="{5D1E4164-29DA-4950-B906-7DABD72AFF72}" srcOrd="0" destOrd="0" presId="urn:microsoft.com/office/officeart/2005/8/layout/hierarchy2"/>
    <dgm:cxn modelId="{752C326B-2F88-4604-83E2-D28CB859993D}" type="presParOf" srcId="{0A5A28ED-F064-4FDE-AC7D-D7B547ACCC10}" destId="{9F81945B-1EE0-4C5D-AF2B-B5EE351F8646}" srcOrd="1" destOrd="0" presId="urn:microsoft.com/office/officeart/2005/8/layout/hierarchy2"/>
    <dgm:cxn modelId="{0B1B95BC-1ADB-4A84-A02D-59B17C3E9EB5}" type="presParOf" srcId="{4EC145DF-BE08-4798-8928-F8EE46CD22DB}" destId="{8C29535D-13F5-4BDD-9C1D-611C9A9CCE57}" srcOrd="10" destOrd="0" presId="urn:microsoft.com/office/officeart/2005/8/layout/hierarchy2"/>
    <dgm:cxn modelId="{C0B0C254-1489-4F20-AA78-81E1983B8A13}" type="presParOf" srcId="{8C29535D-13F5-4BDD-9C1D-611C9A9CCE57}" destId="{89248732-B2F7-4790-818C-993D6A2D6AED}" srcOrd="0" destOrd="0" presId="urn:microsoft.com/office/officeart/2005/8/layout/hierarchy2"/>
    <dgm:cxn modelId="{844E9E25-4161-47B1-9A67-B85217284FD4}" type="presParOf" srcId="{4EC145DF-BE08-4798-8928-F8EE46CD22DB}" destId="{A5291134-0D69-480F-832F-07A243AEC5FE}" srcOrd="11" destOrd="0" presId="urn:microsoft.com/office/officeart/2005/8/layout/hierarchy2"/>
    <dgm:cxn modelId="{C7438562-F722-4654-9479-4526D86AF9B8}" type="presParOf" srcId="{A5291134-0D69-480F-832F-07A243AEC5FE}" destId="{6977592D-01D7-4399-9C21-D654703CA054}" srcOrd="0" destOrd="0" presId="urn:microsoft.com/office/officeart/2005/8/layout/hierarchy2"/>
    <dgm:cxn modelId="{B183307C-5B94-43EE-881D-B0B6E26839FD}" type="presParOf" srcId="{A5291134-0D69-480F-832F-07A243AEC5FE}" destId="{8BA1C4F4-B801-427E-9036-77328CAC31F4}" srcOrd="1" destOrd="0" presId="urn:microsoft.com/office/officeart/2005/8/layout/hierarchy2"/>
    <dgm:cxn modelId="{DF401A8E-CD18-4391-AB7D-935453B328B5}" type="presParOf" srcId="{4EC145DF-BE08-4798-8928-F8EE46CD22DB}" destId="{F1320176-B215-4304-B21D-8B63A9210580}" srcOrd="12" destOrd="0" presId="urn:microsoft.com/office/officeart/2005/8/layout/hierarchy2"/>
    <dgm:cxn modelId="{0FA11801-DE07-43C9-A2F2-8B0939A51584}" type="presParOf" srcId="{F1320176-B215-4304-B21D-8B63A9210580}" destId="{99ECB39E-4C53-440C-9D86-9087C78FF663}" srcOrd="0" destOrd="0" presId="urn:microsoft.com/office/officeart/2005/8/layout/hierarchy2"/>
    <dgm:cxn modelId="{0084A215-9E8D-48E3-B709-514E0C022B44}" type="presParOf" srcId="{4EC145DF-BE08-4798-8928-F8EE46CD22DB}" destId="{080C5564-D6D6-483B-BCFB-FE025E62BBCD}" srcOrd="13" destOrd="0" presId="urn:microsoft.com/office/officeart/2005/8/layout/hierarchy2"/>
    <dgm:cxn modelId="{C0526118-E0CE-4841-9CF8-AE76848F6727}" type="presParOf" srcId="{080C5564-D6D6-483B-BCFB-FE025E62BBCD}" destId="{68DAA534-1DD1-4811-A360-E1E90B35A6C5}" srcOrd="0" destOrd="0" presId="urn:microsoft.com/office/officeart/2005/8/layout/hierarchy2"/>
    <dgm:cxn modelId="{816FADB8-48C1-4D03-BA90-CF4A05F7408D}" type="presParOf" srcId="{080C5564-D6D6-483B-BCFB-FE025E62BBCD}" destId="{C81A8893-6A2B-4F30-B6C8-A7466D63B891}" srcOrd="1" destOrd="0" presId="urn:microsoft.com/office/officeart/2005/8/layout/hierarchy2"/>
    <dgm:cxn modelId="{93CF82A0-69E6-49C9-AB78-4AC08579C5E0}" type="presParOf" srcId="{B7A18A96-6890-481F-A831-AC6AEE691966}" destId="{530400F6-432A-4CBB-BE1D-C549FC471C99}" srcOrd="2" destOrd="0" presId="urn:microsoft.com/office/officeart/2005/8/layout/hierarchy2"/>
    <dgm:cxn modelId="{7ED69594-4C78-47C5-8232-93685B9028FA}" type="presParOf" srcId="{530400F6-432A-4CBB-BE1D-C549FC471C99}" destId="{A5919979-7AD1-43C2-A8E5-5DD3C0E928A6}" srcOrd="0" destOrd="0" presId="urn:microsoft.com/office/officeart/2005/8/layout/hierarchy2"/>
    <dgm:cxn modelId="{37056E42-3F96-4242-BD5C-222A6E873F6B}" type="presParOf" srcId="{B7A18A96-6890-481F-A831-AC6AEE691966}" destId="{3CFBD857-2B71-4BCF-BEB3-FC578FF1F797}" srcOrd="3" destOrd="0" presId="urn:microsoft.com/office/officeart/2005/8/layout/hierarchy2"/>
    <dgm:cxn modelId="{E225BD43-DA27-4D0E-B120-BA9DD1749B2D}" type="presParOf" srcId="{3CFBD857-2B71-4BCF-BEB3-FC578FF1F797}" destId="{9A2B4A53-E3CD-46F9-882B-F104D6A7FBEE}" srcOrd="0" destOrd="0" presId="urn:microsoft.com/office/officeart/2005/8/layout/hierarchy2"/>
    <dgm:cxn modelId="{74DFD169-3A2A-4417-AA42-7FDDC13B38BB}" type="presParOf" srcId="{3CFBD857-2B71-4BCF-BEB3-FC578FF1F797}" destId="{DA919A71-D732-4B3A-9F8A-B39F8B3799E5}" srcOrd="1" destOrd="0" presId="urn:microsoft.com/office/officeart/2005/8/layout/hierarchy2"/>
    <dgm:cxn modelId="{28C68A66-2F06-439F-B3D6-F56B9AB45624}" type="presParOf" srcId="{DA919A71-D732-4B3A-9F8A-B39F8B3799E5}" destId="{269FCC79-75E7-42F3-942A-6F2090F1AA95}" srcOrd="0" destOrd="0" presId="urn:microsoft.com/office/officeart/2005/8/layout/hierarchy2"/>
    <dgm:cxn modelId="{67D21BD8-9F55-4AEC-92B4-26A182D82756}" type="presParOf" srcId="{269FCC79-75E7-42F3-942A-6F2090F1AA95}" destId="{693A8DF6-B5AB-4194-9DBE-A7359694EF53}" srcOrd="0" destOrd="0" presId="urn:microsoft.com/office/officeart/2005/8/layout/hierarchy2"/>
    <dgm:cxn modelId="{5829C40F-FA4A-42FB-AA6A-96F9C113257E}" type="presParOf" srcId="{DA919A71-D732-4B3A-9F8A-B39F8B3799E5}" destId="{00D4A5DE-15E7-469D-A6F2-6BEB87F1B331}" srcOrd="1" destOrd="0" presId="urn:microsoft.com/office/officeart/2005/8/layout/hierarchy2"/>
    <dgm:cxn modelId="{120095B9-695F-4E9A-AA23-93DE76D1D43D}" type="presParOf" srcId="{00D4A5DE-15E7-469D-A6F2-6BEB87F1B331}" destId="{51C9AF2A-5BEC-48ED-BF8D-A8D4DD13706E}" srcOrd="0" destOrd="0" presId="urn:microsoft.com/office/officeart/2005/8/layout/hierarchy2"/>
    <dgm:cxn modelId="{F94EF0F8-779A-4B77-B6E5-FF2914526907}" type="presParOf" srcId="{00D4A5DE-15E7-469D-A6F2-6BEB87F1B331}" destId="{115B512A-C817-4C79-9FD0-1AD1DE719D3E}" srcOrd="1" destOrd="0" presId="urn:microsoft.com/office/officeart/2005/8/layout/hierarchy2"/>
    <dgm:cxn modelId="{6567BC3A-1F8E-421D-A98E-F7E217710A82}" type="presParOf" srcId="{DA919A71-D732-4B3A-9F8A-B39F8B3799E5}" destId="{AFDFD87D-B496-47D3-A3D0-94058BEE598D}" srcOrd="2" destOrd="0" presId="urn:microsoft.com/office/officeart/2005/8/layout/hierarchy2"/>
    <dgm:cxn modelId="{993EB0CF-578D-454D-A564-5445B909DC11}" type="presParOf" srcId="{AFDFD87D-B496-47D3-A3D0-94058BEE598D}" destId="{C5DE2AC1-CC92-4A73-AF8E-03B868CC388E}" srcOrd="0" destOrd="0" presId="urn:microsoft.com/office/officeart/2005/8/layout/hierarchy2"/>
    <dgm:cxn modelId="{1BAD32D8-3969-49F7-9B16-DCDC53163E18}" type="presParOf" srcId="{DA919A71-D732-4B3A-9F8A-B39F8B3799E5}" destId="{53DF95A1-2B9D-4FCD-A923-4ADE60894116}" srcOrd="3" destOrd="0" presId="urn:microsoft.com/office/officeart/2005/8/layout/hierarchy2"/>
    <dgm:cxn modelId="{A8408F72-E16A-4B9A-8FB3-390DF90763A7}" type="presParOf" srcId="{53DF95A1-2B9D-4FCD-A923-4ADE60894116}" destId="{3847B05E-F170-4148-9016-3FA5D24D8566}" srcOrd="0" destOrd="0" presId="urn:microsoft.com/office/officeart/2005/8/layout/hierarchy2"/>
    <dgm:cxn modelId="{7D37246B-F466-47F1-A313-CB7356A60939}" type="presParOf" srcId="{53DF95A1-2B9D-4FCD-A923-4ADE60894116}" destId="{634AEDEE-7834-4FC9-BFD5-0F6AC48D03D4}" srcOrd="1" destOrd="0" presId="urn:microsoft.com/office/officeart/2005/8/layout/hierarchy2"/>
    <dgm:cxn modelId="{634785EF-273D-4D81-98E6-91AE1A481E51}" type="presParOf" srcId="{DA919A71-D732-4B3A-9F8A-B39F8B3799E5}" destId="{884D55B2-EDA4-41C8-B370-6AC311527A15}" srcOrd="4" destOrd="0" presId="urn:microsoft.com/office/officeart/2005/8/layout/hierarchy2"/>
    <dgm:cxn modelId="{21AD390F-732C-42C7-971E-97D8375AFCD3}" type="presParOf" srcId="{884D55B2-EDA4-41C8-B370-6AC311527A15}" destId="{D9C54E5B-E211-46FA-8059-3387CDE306FA}" srcOrd="0" destOrd="0" presId="urn:microsoft.com/office/officeart/2005/8/layout/hierarchy2"/>
    <dgm:cxn modelId="{57EE1EB8-A31C-47A3-8521-4793A44FF1E4}" type="presParOf" srcId="{DA919A71-D732-4B3A-9F8A-B39F8B3799E5}" destId="{CEFF6398-9528-448B-BB68-86D54BE8B4C2}" srcOrd="5" destOrd="0" presId="urn:microsoft.com/office/officeart/2005/8/layout/hierarchy2"/>
    <dgm:cxn modelId="{45CA4045-2822-4571-92AE-4D472D55AD95}" type="presParOf" srcId="{CEFF6398-9528-448B-BB68-86D54BE8B4C2}" destId="{8203C010-505B-494A-9A07-A9C78BCCC26A}" srcOrd="0" destOrd="0" presId="urn:microsoft.com/office/officeart/2005/8/layout/hierarchy2"/>
    <dgm:cxn modelId="{6458FF18-D8E2-465C-9582-9123958EF170}" type="presParOf" srcId="{CEFF6398-9528-448B-BB68-86D54BE8B4C2}" destId="{F552131E-D465-4E51-9353-7806CE296237}" srcOrd="1" destOrd="0" presId="urn:microsoft.com/office/officeart/2005/8/layout/hierarchy2"/>
    <dgm:cxn modelId="{1E26E9EB-CF01-4097-9E74-0C9BF417CE1E}" type="presParOf" srcId="{DA919A71-D732-4B3A-9F8A-B39F8B3799E5}" destId="{86670A24-8D2F-451A-9BBA-BAD3AA38F68C}" srcOrd="6" destOrd="0" presId="urn:microsoft.com/office/officeart/2005/8/layout/hierarchy2"/>
    <dgm:cxn modelId="{02AD5BD1-6236-483A-92EC-F72963F7FB44}" type="presParOf" srcId="{86670A24-8D2F-451A-9BBA-BAD3AA38F68C}" destId="{D93829D7-52E8-4B70-9C6D-FA9580758974}" srcOrd="0" destOrd="0" presId="urn:microsoft.com/office/officeart/2005/8/layout/hierarchy2"/>
    <dgm:cxn modelId="{1CA242D2-0950-4A77-9238-B229F251F451}" type="presParOf" srcId="{DA919A71-D732-4B3A-9F8A-B39F8B3799E5}" destId="{B7AF3C34-4C6F-4712-923B-BACB82CE68D6}" srcOrd="7" destOrd="0" presId="urn:microsoft.com/office/officeart/2005/8/layout/hierarchy2"/>
    <dgm:cxn modelId="{7FAA5281-F5B6-4412-A4A9-C518EE452789}" type="presParOf" srcId="{B7AF3C34-4C6F-4712-923B-BACB82CE68D6}" destId="{C1036886-A71A-48BA-94C7-3735D7933C66}" srcOrd="0" destOrd="0" presId="urn:microsoft.com/office/officeart/2005/8/layout/hierarchy2"/>
    <dgm:cxn modelId="{3267FD13-FDE3-4E02-9073-B4A8DE2220A6}" type="presParOf" srcId="{B7AF3C34-4C6F-4712-923B-BACB82CE68D6}" destId="{EF8E2182-926D-440F-9EF2-91995DE97787}" srcOrd="1" destOrd="0" presId="urn:microsoft.com/office/officeart/2005/8/layout/hierarchy2"/>
    <dgm:cxn modelId="{71F7C22D-BF09-4338-8328-C55FB0D356F5}" type="presParOf" srcId="{DA919A71-D732-4B3A-9F8A-B39F8B3799E5}" destId="{57DBC797-B541-4530-8990-B9F328693A44}" srcOrd="8" destOrd="0" presId="urn:microsoft.com/office/officeart/2005/8/layout/hierarchy2"/>
    <dgm:cxn modelId="{61AAC547-5D3C-466F-A507-A08595F3208D}" type="presParOf" srcId="{57DBC797-B541-4530-8990-B9F328693A44}" destId="{55024058-0339-48F7-8841-12C6393B501E}" srcOrd="0" destOrd="0" presId="urn:microsoft.com/office/officeart/2005/8/layout/hierarchy2"/>
    <dgm:cxn modelId="{D87F6725-E77F-4822-A196-B20014965CAF}" type="presParOf" srcId="{DA919A71-D732-4B3A-9F8A-B39F8B3799E5}" destId="{F155E76D-E903-489D-B681-3F7D5AE9B61B}" srcOrd="9" destOrd="0" presId="urn:microsoft.com/office/officeart/2005/8/layout/hierarchy2"/>
    <dgm:cxn modelId="{B6F93D07-D0BE-4F07-91DD-505AB9DAEFCF}" type="presParOf" srcId="{F155E76D-E903-489D-B681-3F7D5AE9B61B}" destId="{0DE91D6A-CA8F-4E8D-913A-8AAD03BD06C4}" srcOrd="0" destOrd="0" presId="urn:microsoft.com/office/officeart/2005/8/layout/hierarchy2"/>
    <dgm:cxn modelId="{D28BDB29-AC9F-4117-9BDA-6869EC37D646}" type="presParOf" srcId="{F155E76D-E903-489D-B681-3F7D5AE9B61B}" destId="{191BBE25-197A-4E92-9F3C-A4622BF8D67D}" srcOrd="1" destOrd="0" presId="urn:microsoft.com/office/officeart/2005/8/layout/hierarchy2"/>
    <dgm:cxn modelId="{158FBFB1-35E6-40A2-AFEF-40CBC1334736}" type="presParOf" srcId="{DA919A71-D732-4B3A-9F8A-B39F8B3799E5}" destId="{78E674FF-28EB-4FA5-99FF-D125A811B208}" srcOrd="10" destOrd="0" presId="urn:microsoft.com/office/officeart/2005/8/layout/hierarchy2"/>
    <dgm:cxn modelId="{F3D7CC91-7AF8-4171-82E7-E7C7FD6E1C2C}" type="presParOf" srcId="{78E674FF-28EB-4FA5-99FF-D125A811B208}" destId="{9E60D7E5-DB37-40D1-8E66-7132D863C608}" srcOrd="0" destOrd="0" presId="urn:microsoft.com/office/officeart/2005/8/layout/hierarchy2"/>
    <dgm:cxn modelId="{49A4C9D7-D6EA-46BC-95D0-8726D5AD102F}" type="presParOf" srcId="{DA919A71-D732-4B3A-9F8A-B39F8B3799E5}" destId="{3EA6B2E2-7FA4-465C-88BB-5AA930ADCC3F}" srcOrd="11" destOrd="0" presId="urn:microsoft.com/office/officeart/2005/8/layout/hierarchy2"/>
    <dgm:cxn modelId="{69CB797C-E12C-4332-9B92-8079CAF1236F}" type="presParOf" srcId="{3EA6B2E2-7FA4-465C-88BB-5AA930ADCC3F}" destId="{5D9C932B-64F4-4415-B6B1-B946CA19D7D4}" srcOrd="0" destOrd="0" presId="urn:microsoft.com/office/officeart/2005/8/layout/hierarchy2"/>
    <dgm:cxn modelId="{D7D9BF4B-7188-4FEB-A3B2-51C2A4273B06}" type="presParOf" srcId="{3EA6B2E2-7FA4-465C-88BB-5AA930ADCC3F}" destId="{98D8D349-9225-4D49-B652-A6B70EA637DB}" srcOrd="1" destOrd="0" presId="urn:microsoft.com/office/officeart/2005/8/layout/hierarchy2"/>
    <dgm:cxn modelId="{FE3356A1-EDC7-4191-A7A4-27F2A41B21B1}" type="presParOf" srcId="{DA919A71-D732-4B3A-9F8A-B39F8B3799E5}" destId="{14CCEE2E-DDC0-4651-BFA6-AB34106DABEE}" srcOrd="12" destOrd="0" presId="urn:microsoft.com/office/officeart/2005/8/layout/hierarchy2"/>
    <dgm:cxn modelId="{972D1C93-2595-4881-9635-146E24111F6E}" type="presParOf" srcId="{14CCEE2E-DDC0-4651-BFA6-AB34106DABEE}" destId="{29403BC7-A8E5-4556-872E-DB44E65A2C12}" srcOrd="0" destOrd="0" presId="urn:microsoft.com/office/officeart/2005/8/layout/hierarchy2"/>
    <dgm:cxn modelId="{347CDB8C-5759-40B1-8EAB-AC7E7F2751F8}" type="presParOf" srcId="{DA919A71-D732-4B3A-9F8A-B39F8B3799E5}" destId="{C895BA55-A604-44DC-BB4B-0D384A19D8A2}" srcOrd="13" destOrd="0" presId="urn:microsoft.com/office/officeart/2005/8/layout/hierarchy2"/>
    <dgm:cxn modelId="{35B44430-759F-4DB1-95A9-DA5DDB92E239}" type="presParOf" srcId="{C895BA55-A604-44DC-BB4B-0D384A19D8A2}" destId="{20EA7FCA-E205-4201-8008-C791850A3EE1}" srcOrd="0" destOrd="0" presId="urn:microsoft.com/office/officeart/2005/8/layout/hierarchy2"/>
    <dgm:cxn modelId="{FF8C8273-6217-4841-B832-9EA30D8C5F59}" type="presParOf" srcId="{C895BA55-A604-44DC-BB4B-0D384A19D8A2}" destId="{7489856F-3DF3-4808-841A-88CD04060FB2}" srcOrd="1" destOrd="0" presId="urn:microsoft.com/office/officeart/2005/8/layout/hierarchy2"/>
    <dgm:cxn modelId="{7A6EB85D-AF55-412B-B399-050D2D31B1B2}" type="presParOf" srcId="{B7A18A96-6890-481F-A831-AC6AEE691966}" destId="{58699E90-EF61-4B28-ABBD-1572D3FDD22C}" srcOrd="4" destOrd="0" presId="urn:microsoft.com/office/officeart/2005/8/layout/hierarchy2"/>
    <dgm:cxn modelId="{FF2FAFE6-2D5F-4170-B382-13C8A67E170C}" type="presParOf" srcId="{58699E90-EF61-4B28-ABBD-1572D3FDD22C}" destId="{29C6FF3C-DA33-4FD9-BFD3-E414BBF2B7E0}" srcOrd="0" destOrd="0" presId="urn:microsoft.com/office/officeart/2005/8/layout/hierarchy2"/>
    <dgm:cxn modelId="{242D9FC8-1501-47FB-8559-8BA87CCD4B3E}" type="presParOf" srcId="{B7A18A96-6890-481F-A831-AC6AEE691966}" destId="{1CB74F0C-AD75-4944-A8D6-21F0F5354883}" srcOrd="5" destOrd="0" presId="urn:microsoft.com/office/officeart/2005/8/layout/hierarchy2"/>
    <dgm:cxn modelId="{4565CC55-B1C1-479C-9D23-2CC5E28254C7}" type="presParOf" srcId="{1CB74F0C-AD75-4944-A8D6-21F0F5354883}" destId="{25493D62-5C4D-4E5B-87E8-ADB2FA260020}" srcOrd="0" destOrd="0" presId="urn:microsoft.com/office/officeart/2005/8/layout/hierarchy2"/>
    <dgm:cxn modelId="{D73217B7-ED48-4C79-BD43-51356D2705FC}" type="presParOf" srcId="{1CB74F0C-AD75-4944-A8D6-21F0F5354883}" destId="{CD19468A-AE24-4F07-B9A0-820EC22D6F97}" srcOrd="1" destOrd="0" presId="urn:microsoft.com/office/officeart/2005/8/layout/hierarchy2"/>
    <dgm:cxn modelId="{F896797C-7A80-44A2-B74E-3B453774C7FA}" type="presParOf" srcId="{CD19468A-AE24-4F07-B9A0-820EC22D6F97}" destId="{AA8B0767-CF69-472F-BB52-25A6CED3F5E0}" srcOrd="0" destOrd="0" presId="urn:microsoft.com/office/officeart/2005/8/layout/hierarchy2"/>
    <dgm:cxn modelId="{795F79E3-3D46-40A5-B07A-CADC7CD58972}" type="presParOf" srcId="{AA8B0767-CF69-472F-BB52-25A6CED3F5E0}" destId="{FB81C1CA-C589-4026-90F6-4CCB33899496}" srcOrd="0" destOrd="0" presId="urn:microsoft.com/office/officeart/2005/8/layout/hierarchy2"/>
    <dgm:cxn modelId="{EC297E88-7009-4DDD-B0CB-7CB09D5BAAF1}" type="presParOf" srcId="{CD19468A-AE24-4F07-B9A0-820EC22D6F97}" destId="{CD2F9F27-08D6-425E-9B1B-63633D5C33E8}" srcOrd="1" destOrd="0" presId="urn:microsoft.com/office/officeart/2005/8/layout/hierarchy2"/>
    <dgm:cxn modelId="{C5C6A629-D783-4E20-953C-AAA1C100B511}" type="presParOf" srcId="{CD2F9F27-08D6-425E-9B1B-63633D5C33E8}" destId="{7A0E0F56-F7B0-4F5F-A027-7F536AFA30C9}" srcOrd="0" destOrd="0" presId="urn:microsoft.com/office/officeart/2005/8/layout/hierarchy2"/>
    <dgm:cxn modelId="{47F14DD1-57FA-44D5-9A2E-B1CCA65EDDA0}" type="presParOf" srcId="{CD2F9F27-08D6-425E-9B1B-63633D5C33E8}" destId="{DBE3FEC4-21BF-4E1D-BEFF-3AB4E3B07BAD}" srcOrd="1" destOrd="0" presId="urn:microsoft.com/office/officeart/2005/8/layout/hierarchy2"/>
    <dgm:cxn modelId="{9D0661B9-D345-4D39-83E0-C0769AF127BA}" type="presParOf" srcId="{CD19468A-AE24-4F07-B9A0-820EC22D6F97}" destId="{875AEE5C-BEBF-49FE-873B-64F665FE4896}" srcOrd="2" destOrd="0" presId="urn:microsoft.com/office/officeart/2005/8/layout/hierarchy2"/>
    <dgm:cxn modelId="{41EED403-2E1A-4ADD-AD87-13F2F2FBB6F2}" type="presParOf" srcId="{875AEE5C-BEBF-49FE-873B-64F665FE4896}" destId="{88800E6A-AE1D-4EE3-B7CF-9FAE5F43E98A}" srcOrd="0" destOrd="0" presId="urn:microsoft.com/office/officeart/2005/8/layout/hierarchy2"/>
    <dgm:cxn modelId="{F6143ED2-09BE-487D-BFD6-4FA6C9779779}" type="presParOf" srcId="{CD19468A-AE24-4F07-B9A0-820EC22D6F97}" destId="{46F37AC6-86D6-4516-A00E-40988E52CACB}" srcOrd="3" destOrd="0" presId="urn:microsoft.com/office/officeart/2005/8/layout/hierarchy2"/>
    <dgm:cxn modelId="{82155303-0AEE-41DF-92C9-C5618855A23E}" type="presParOf" srcId="{46F37AC6-86D6-4516-A00E-40988E52CACB}" destId="{52F887CD-3399-4E7C-94B4-3BBAFD47479A}" srcOrd="0" destOrd="0" presId="urn:microsoft.com/office/officeart/2005/8/layout/hierarchy2"/>
    <dgm:cxn modelId="{B0604396-F61D-4A0D-915D-71A50EA5B529}" type="presParOf" srcId="{46F37AC6-86D6-4516-A00E-40988E52CACB}" destId="{7D81A7EA-B7AE-4255-96E1-CCBD716588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Controller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admin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MemberListServlet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MemberDeleteServlet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AnnounceBoard</a:t>
          </a:r>
          <a:r>
            <a:rPr lang="en-US" altLang="ko-KR" sz="1200" dirty="0" err="1" smtClean="0">
              <a:latin typeface="+mn-ea"/>
            </a:rPr>
            <a:t>ListServlet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2F18B0AE-0E39-4724-A9AC-3BBF17F828F2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AllBoardWriteServlet</a:t>
          </a:r>
          <a:endParaRPr lang="ko-KR" altLang="en-US" sz="1200" dirty="0"/>
        </a:p>
      </dgm:t>
    </dgm:pt>
    <dgm:pt modelId="{A22DD831-BE09-4BFB-8BF1-9958D1E83433}" type="parTrans" cxnId="{7AB54BFA-6805-4BDF-B39A-1E1209C17C18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0950412-0A06-48A9-94A6-59EA8FDBA51E}" type="sibTrans" cxnId="{7AB54BFA-6805-4BDF-B39A-1E1209C17C18}">
      <dgm:prSet/>
      <dgm:spPr/>
      <dgm:t>
        <a:bodyPr/>
        <a:lstStyle/>
        <a:p>
          <a:pPr latinLnBrk="1"/>
          <a:endParaRPr lang="ko-KR" altLang="en-US" sz="1000"/>
        </a:p>
      </dgm:t>
    </dgm:pt>
    <dgm:pt modelId="{0E5F48BA-1B34-4A7E-A4D9-2BD746D0EF1A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AllBoardModifyServlet</a:t>
          </a:r>
          <a:endParaRPr lang="ko-KR" altLang="en-US" sz="1200" dirty="0"/>
        </a:p>
      </dgm:t>
    </dgm:pt>
    <dgm:pt modelId="{433FA4C0-8A07-48E2-A188-153A7C3B0C2B}" type="parTrans" cxnId="{F818D4D0-674C-496A-B137-8443BE6964A3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E6225BA-4BE4-4C8A-9EBF-84CE5009AE3B}" type="sibTrans" cxnId="{F818D4D0-674C-496A-B137-8443BE6964A3}">
      <dgm:prSet/>
      <dgm:spPr/>
      <dgm:t>
        <a:bodyPr/>
        <a:lstStyle/>
        <a:p>
          <a:pPr latinLnBrk="1"/>
          <a:endParaRPr lang="ko-KR" altLang="en-US" sz="1000"/>
        </a:p>
      </dgm:t>
    </dgm:pt>
    <dgm:pt modelId="{ECC67C49-435E-4975-BE1D-B9B9BF2B18EA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</a:rPr>
            <a:t>AllBoardDeleteServlet</a:t>
          </a:r>
          <a:endParaRPr lang="ko-KR" altLang="en-US" sz="1200" dirty="0"/>
        </a:p>
      </dgm:t>
    </dgm:pt>
    <dgm:pt modelId="{BE616027-EE3D-45DB-B0E8-E7922C941E8E}" type="parTrans" cxnId="{9B4CF90E-BB9C-4208-BC3A-2DE71B6D631C}">
      <dgm:prSet/>
      <dgm:spPr/>
      <dgm:t>
        <a:bodyPr/>
        <a:lstStyle/>
        <a:p>
          <a:pPr latinLnBrk="1"/>
          <a:endParaRPr lang="ko-KR" altLang="en-US"/>
        </a:p>
      </dgm:t>
    </dgm:pt>
    <dgm:pt modelId="{4DF6A9CE-B316-4105-A7CB-9FEEC4D8C28F}" type="sibTrans" cxnId="{9B4CF90E-BB9C-4208-BC3A-2DE71B6D631C}">
      <dgm:prSet/>
      <dgm:spPr/>
      <dgm:t>
        <a:bodyPr/>
        <a:lstStyle/>
        <a:p>
          <a:pPr latinLnBrk="1"/>
          <a:endParaRPr lang="ko-KR" altLang="en-US"/>
        </a:p>
      </dgm:t>
    </dgm:pt>
    <dgm:pt modelId="{2B486B36-CFA9-4549-A291-30B84945296E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+mn-ea"/>
            </a:rPr>
            <a:t>ProductListServlet</a:t>
          </a:r>
          <a:endParaRPr lang="ko-KR" altLang="en-US" sz="1200" dirty="0"/>
        </a:p>
      </dgm:t>
    </dgm:pt>
    <dgm:pt modelId="{D0FF475C-9883-4439-AD3F-C657D411E9A2}" type="parTrans" cxnId="{DE3CCC60-8563-496D-A94C-B698A68E82BD}">
      <dgm:prSet/>
      <dgm:spPr/>
      <dgm:t>
        <a:bodyPr/>
        <a:lstStyle/>
        <a:p>
          <a:pPr latinLnBrk="1"/>
          <a:endParaRPr lang="ko-KR" altLang="en-US"/>
        </a:p>
      </dgm:t>
    </dgm:pt>
    <dgm:pt modelId="{2D5DA7E9-7EC2-4E29-A8E7-AEECBFF40070}" type="sibTrans" cxnId="{DE3CCC60-8563-496D-A94C-B698A68E82BD}">
      <dgm:prSet/>
      <dgm:spPr/>
      <dgm:t>
        <a:bodyPr/>
        <a:lstStyle/>
        <a:p>
          <a:pPr latinLnBrk="1"/>
          <a:endParaRPr lang="ko-KR" altLang="en-US"/>
        </a:p>
      </dgm:t>
    </dgm:pt>
    <dgm:pt modelId="{70C2A0F4-6B90-4F4F-9101-6FD3DA793CF5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+mn-ea"/>
            </a:rPr>
            <a:t>ProductInsertServlet</a:t>
          </a:r>
          <a:endParaRPr lang="ko-KR" altLang="en-US" sz="1200" dirty="0"/>
        </a:p>
      </dgm:t>
    </dgm:pt>
    <dgm:pt modelId="{0B6D9C24-CA25-4DA3-9CC9-770E9245CF01}" type="parTrans" cxnId="{E03D5960-6929-405F-B022-7A4633FE0095}">
      <dgm:prSet/>
      <dgm:spPr/>
      <dgm:t>
        <a:bodyPr/>
        <a:lstStyle/>
        <a:p>
          <a:pPr latinLnBrk="1"/>
          <a:endParaRPr lang="ko-KR" altLang="en-US"/>
        </a:p>
      </dgm:t>
    </dgm:pt>
    <dgm:pt modelId="{9440770A-164B-490B-840C-300499AE5B4E}" type="sibTrans" cxnId="{E03D5960-6929-405F-B022-7A4633FE0095}">
      <dgm:prSet/>
      <dgm:spPr/>
      <dgm:t>
        <a:bodyPr/>
        <a:lstStyle/>
        <a:p>
          <a:pPr latinLnBrk="1"/>
          <a:endParaRPr lang="ko-KR" altLang="en-US"/>
        </a:p>
      </dgm:t>
    </dgm:pt>
    <dgm:pt modelId="{94579AF2-81FD-49A6-9E3E-2787FCD0D0FB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+mn-ea"/>
            </a:rPr>
            <a:t>ProductModifyServlet</a:t>
          </a:r>
          <a:endParaRPr lang="ko-KR" altLang="en-US" sz="1200" dirty="0"/>
        </a:p>
      </dgm:t>
    </dgm:pt>
    <dgm:pt modelId="{A4023A1F-72FC-4ACB-8698-2F9F7B1EE228}" type="parTrans" cxnId="{668B46EA-1A03-4A22-AED5-25FB53A0D905}">
      <dgm:prSet/>
      <dgm:spPr/>
      <dgm:t>
        <a:bodyPr/>
        <a:lstStyle/>
        <a:p>
          <a:pPr latinLnBrk="1"/>
          <a:endParaRPr lang="ko-KR" altLang="en-US"/>
        </a:p>
      </dgm:t>
    </dgm:pt>
    <dgm:pt modelId="{372E04C7-514A-4C46-A9E5-526F7DDF895D}" type="sibTrans" cxnId="{668B46EA-1A03-4A22-AED5-25FB53A0D905}">
      <dgm:prSet/>
      <dgm:spPr/>
      <dgm:t>
        <a:bodyPr/>
        <a:lstStyle/>
        <a:p>
          <a:pPr latinLnBrk="1"/>
          <a:endParaRPr lang="ko-KR" altLang="en-US"/>
        </a:p>
      </dgm:t>
    </dgm:pt>
    <dgm:pt modelId="{6113A80E-F4E5-4979-850E-8DE35E8D0E9E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+mn-ea"/>
            </a:rPr>
            <a:t>ProductDeleteServlet</a:t>
          </a:r>
          <a:endParaRPr lang="ko-KR" altLang="en-US" sz="1200" dirty="0"/>
        </a:p>
      </dgm:t>
    </dgm:pt>
    <dgm:pt modelId="{D5A553B9-4C3E-4D92-ADF0-61E303BF4856}" type="parTrans" cxnId="{0082F54B-93DB-4465-81AA-CC46A832FFA4}">
      <dgm:prSet/>
      <dgm:spPr/>
      <dgm:t>
        <a:bodyPr/>
        <a:lstStyle/>
        <a:p>
          <a:pPr latinLnBrk="1"/>
          <a:endParaRPr lang="ko-KR" altLang="en-US"/>
        </a:p>
      </dgm:t>
    </dgm:pt>
    <dgm:pt modelId="{7D1FBAB2-A46F-40EE-A9D3-5BD8C126CC37}" type="sibTrans" cxnId="{0082F54B-93DB-4465-81AA-CC46A832FFA4}">
      <dgm:prSet/>
      <dgm:spPr/>
      <dgm:t>
        <a:bodyPr/>
        <a:lstStyle/>
        <a:p>
          <a:pPr latinLnBrk="1"/>
          <a:endParaRPr lang="ko-KR" altLang="en-US"/>
        </a:p>
      </dgm:t>
    </dgm:pt>
    <dgm:pt modelId="{A01154AD-6C89-481B-8F6B-B305FFC83059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AnnounceBoard</a:t>
          </a:r>
          <a:r>
            <a:rPr lang="en-US" altLang="ko-KR" sz="1200" dirty="0" err="1" smtClean="0">
              <a:latin typeface="+mn-ea"/>
            </a:rPr>
            <a:t>ContentServlet</a:t>
          </a:r>
          <a:endParaRPr lang="ko-KR" altLang="en-US" sz="1200" dirty="0"/>
        </a:p>
      </dgm:t>
    </dgm:pt>
    <dgm:pt modelId="{4910A983-FF05-4439-B12F-2AC941A0E0F9}" type="parTrans" cxnId="{756DAF0D-E084-4DD9-AB15-73C375AF642B}">
      <dgm:prSet/>
      <dgm:spPr/>
      <dgm:t>
        <a:bodyPr/>
        <a:lstStyle/>
        <a:p>
          <a:pPr latinLnBrk="1"/>
          <a:endParaRPr lang="ko-KR" altLang="en-US"/>
        </a:p>
      </dgm:t>
    </dgm:pt>
    <dgm:pt modelId="{CDDD9107-439B-4962-8BE6-6873C8F8FE60}" type="sibTrans" cxnId="{756DAF0D-E084-4DD9-AB15-73C375AF642B}">
      <dgm:prSet/>
      <dgm:spPr/>
      <dgm:t>
        <a:bodyPr/>
        <a:lstStyle/>
        <a:p>
          <a:pPr latinLnBrk="1"/>
          <a:endParaRPr lang="ko-KR" altLang="en-US"/>
        </a:p>
      </dgm:t>
    </dgm:pt>
    <dgm:pt modelId="{4075EAFD-950A-4D4E-9592-6723AA27AEBE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AnnounceBoard</a:t>
          </a:r>
          <a:r>
            <a:rPr lang="en-US" altLang="ko-KR" sz="1200" dirty="0" err="1" smtClean="0">
              <a:latin typeface="+mn-ea"/>
            </a:rPr>
            <a:t>ModifyServlet</a:t>
          </a:r>
          <a:endParaRPr lang="ko-KR" altLang="en-US" sz="1200" dirty="0"/>
        </a:p>
      </dgm:t>
    </dgm:pt>
    <dgm:pt modelId="{454829E2-CD60-4304-BA49-8F3A8562AEE6}" type="parTrans" cxnId="{D69DDF09-11BF-49EE-A76D-B1925C87B6D1}">
      <dgm:prSet/>
      <dgm:spPr/>
      <dgm:t>
        <a:bodyPr/>
        <a:lstStyle/>
        <a:p>
          <a:pPr latinLnBrk="1"/>
          <a:endParaRPr lang="ko-KR" altLang="en-US"/>
        </a:p>
      </dgm:t>
    </dgm:pt>
    <dgm:pt modelId="{41A41C65-E3A9-4548-B92C-007E9DE9610B}" type="sibTrans" cxnId="{D69DDF09-11BF-49EE-A76D-B1925C87B6D1}">
      <dgm:prSet/>
      <dgm:spPr/>
      <dgm:t>
        <a:bodyPr/>
        <a:lstStyle/>
        <a:p>
          <a:pPr latinLnBrk="1"/>
          <a:endParaRPr lang="ko-KR" altLang="en-US"/>
        </a:p>
      </dgm:t>
    </dgm:pt>
    <dgm:pt modelId="{2FB85802-C544-40E0-9BB2-3C69DDDCE799}">
      <dgm:prSet phldrT="[텍스트]" custT="1"/>
      <dgm:spPr/>
      <dgm:t>
        <a:bodyPr/>
        <a:lstStyle/>
        <a:p>
          <a:pPr latinLnBrk="1"/>
          <a:r>
            <a:rPr lang="en-US" sz="1200" b="0" dirty="0" err="1" smtClean="0"/>
            <a:t>AnnounceBoardDelate</a:t>
          </a:r>
          <a:r>
            <a:rPr lang="en-US" altLang="ko-KR" sz="1200" dirty="0" err="1" smtClean="0">
              <a:latin typeface="+mn-ea"/>
            </a:rPr>
            <a:t>Servlet</a:t>
          </a:r>
          <a:endParaRPr lang="ko-KR" altLang="en-US" sz="1200" dirty="0"/>
        </a:p>
      </dgm:t>
    </dgm:pt>
    <dgm:pt modelId="{A2BD3A7C-CC5F-43FF-AD54-90890837710D}" type="parTrans" cxnId="{E0506254-5B64-47CB-B988-1ED8C917E9CA}">
      <dgm:prSet/>
      <dgm:spPr/>
      <dgm:t>
        <a:bodyPr/>
        <a:lstStyle/>
        <a:p>
          <a:pPr latinLnBrk="1"/>
          <a:endParaRPr lang="ko-KR" altLang="en-US"/>
        </a:p>
      </dgm:t>
    </dgm:pt>
    <dgm:pt modelId="{C13D3BB9-1211-40F3-B4A7-7F4AD25B2BAD}" type="sibTrans" cxnId="{E0506254-5B64-47CB-B988-1ED8C917E9CA}">
      <dgm:prSet/>
      <dgm:spPr/>
      <dgm:t>
        <a:bodyPr/>
        <a:lstStyle/>
        <a:p>
          <a:pPr latinLnBrk="1"/>
          <a:endParaRPr lang="ko-KR" altLang="en-US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238769" custScaleY="154606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1" custScaleX="219734" custScaleY="127276" custLinFactNeighborX="-42710" custLinFactNeighborY="-509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E49910E8-6767-4F92-B0D6-FB2115228E69}" type="pres">
      <dgm:prSet presAssocID="{4910A983-FF05-4439-B12F-2AC941A0E0F9}" presName="conn2-1" presStyleLbl="parChTrans1D3" presStyleIdx="3" presStyleCnt="13"/>
      <dgm:spPr/>
    </dgm:pt>
    <dgm:pt modelId="{6DB8E3AA-97FF-4913-9BA9-D347A477147C}" type="pres">
      <dgm:prSet presAssocID="{4910A983-FF05-4439-B12F-2AC941A0E0F9}" presName="connTx" presStyleLbl="parChTrans1D3" presStyleIdx="3" presStyleCnt="13"/>
      <dgm:spPr/>
    </dgm:pt>
    <dgm:pt modelId="{A05780D0-CDE0-4230-A844-02DA54E2FF13}" type="pres">
      <dgm:prSet presAssocID="{A01154AD-6C89-481B-8F6B-B305FFC83059}" presName="root2" presStyleCnt="0"/>
      <dgm:spPr/>
    </dgm:pt>
    <dgm:pt modelId="{2CB2D833-6195-4A82-89B3-1CA26B2D6FA5}" type="pres">
      <dgm:prSet presAssocID="{A01154AD-6C89-481B-8F6B-B305FFC83059}" presName="LevelTwoTextNode" presStyleLbl="node3" presStyleIdx="3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2D3339-9F06-4F9B-B4FE-871297A4F302}" type="pres">
      <dgm:prSet presAssocID="{A01154AD-6C89-481B-8F6B-B305FFC83059}" presName="level3hierChild" presStyleCnt="0"/>
      <dgm:spPr/>
    </dgm:pt>
    <dgm:pt modelId="{C9B52C1B-356D-44B0-939A-3CBA82168EA5}" type="pres">
      <dgm:prSet presAssocID="{454829E2-CD60-4304-BA49-8F3A8562AEE6}" presName="conn2-1" presStyleLbl="parChTrans1D3" presStyleIdx="4" presStyleCnt="13"/>
      <dgm:spPr/>
    </dgm:pt>
    <dgm:pt modelId="{EF310A4C-074C-4524-B50E-D84B4C6433FF}" type="pres">
      <dgm:prSet presAssocID="{454829E2-CD60-4304-BA49-8F3A8562AEE6}" presName="connTx" presStyleLbl="parChTrans1D3" presStyleIdx="4" presStyleCnt="13"/>
      <dgm:spPr/>
    </dgm:pt>
    <dgm:pt modelId="{B66BCCBC-4879-4964-A9C2-C6B169F51FE9}" type="pres">
      <dgm:prSet presAssocID="{4075EAFD-950A-4D4E-9592-6723AA27AEBE}" presName="root2" presStyleCnt="0"/>
      <dgm:spPr/>
    </dgm:pt>
    <dgm:pt modelId="{D4DB716C-D73A-4F18-8598-AB2B69ADAF0A}" type="pres">
      <dgm:prSet presAssocID="{4075EAFD-950A-4D4E-9592-6723AA27AEBE}" presName="LevelTwoTextNode" presStyleLbl="node3" presStyleIdx="4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C2079D-4D3E-444F-B8A7-485CB2FA6ADF}" type="pres">
      <dgm:prSet presAssocID="{4075EAFD-950A-4D4E-9592-6723AA27AEBE}" presName="level3hierChild" presStyleCnt="0"/>
      <dgm:spPr/>
    </dgm:pt>
    <dgm:pt modelId="{6C4078E3-24C7-4B20-ADD1-F4EFD6166DBE}" type="pres">
      <dgm:prSet presAssocID="{A2BD3A7C-CC5F-43FF-AD54-90890837710D}" presName="conn2-1" presStyleLbl="parChTrans1D3" presStyleIdx="5" presStyleCnt="13"/>
      <dgm:spPr/>
    </dgm:pt>
    <dgm:pt modelId="{96772F46-907A-4303-AEBD-268BD65AE7F2}" type="pres">
      <dgm:prSet presAssocID="{A2BD3A7C-CC5F-43FF-AD54-90890837710D}" presName="connTx" presStyleLbl="parChTrans1D3" presStyleIdx="5" presStyleCnt="13"/>
      <dgm:spPr/>
    </dgm:pt>
    <dgm:pt modelId="{C3C72C56-7900-4C61-8C22-28612F9CDE0C}" type="pres">
      <dgm:prSet presAssocID="{2FB85802-C544-40E0-9BB2-3C69DDDCE799}" presName="root2" presStyleCnt="0"/>
      <dgm:spPr/>
    </dgm:pt>
    <dgm:pt modelId="{14438967-64BE-4DB8-A8A3-F9CFC6579CC9}" type="pres">
      <dgm:prSet presAssocID="{2FB85802-C544-40E0-9BB2-3C69DDDCE799}" presName="LevelTwoTextNode" presStyleLbl="node3" presStyleIdx="5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2CA154-5E1A-4819-BCAC-8BF3EC57A4CA}" type="pres">
      <dgm:prSet presAssocID="{2FB85802-C544-40E0-9BB2-3C69DDDCE799}" presName="level3hierChild" presStyleCnt="0"/>
      <dgm:spPr/>
    </dgm:pt>
    <dgm:pt modelId="{9EE750F4-A8A9-4981-9B8B-E77FAB9A8CBD}" type="pres">
      <dgm:prSet presAssocID="{A22DD831-BE09-4BFB-8BF1-9958D1E83433}" presName="conn2-1" presStyleLbl="parChTrans1D3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028C6F15-DBC5-4B30-BE8D-4B6FD2A30EAF}" type="pres">
      <dgm:prSet presAssocID="{A22DD831-BE09-4BFB-8BF1-9958D1E83433}" presName="connTx" presStyleLbl="parChTrans1D3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D7D4643E-6331-4430-B42F-44B8255D8F7C}" type="pres">
      <dgm:prSet presAssocID="{2F18B0AE-0E39-4724-A9AC-3BBF17F828F2}" presName="root2" presStyleCnt="0"/>
      <dgm:spPr/>
    </dgm:pt>
    <dgm:pt modelId="{B64676CA-5D05-4D61-838A-8F247054E504}" type="pres">
      <dgm:prSet presAssocID="{2F18B0AE-0E39-4724-A9AC-3BBF17F828F2}" presName="LevelTwoTextNode" presStyleLbl="node3" presStyleIdx="6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4E8D08-E974-4AAC-B910-405C1615D443}" type="pres">
      <dgm:prSet presAssocID="{2F18B0AE-0E39-4724-A9AC-3BBF17F828F2}" presName="level3hierChild" presStyleCnt="0"/>
      <dgm:spPr/>
    </dgm:pt>
    <dgm:pt modelId="{CAE8162E-6BA3-4D70-B1E7-58A9B5EBE2FE}" type="pres">
      <dgm:prSet presAssocID="{433FA4C0-8A07-48E2-A188-153A7C3B0C2B}" presName="conn2-1" presStyleLbl="parChTrans1D3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EA62D068-A209-4111-B991-89A790F88BA8}" type="pres">
      <dgm:prSet presAssocID="{433FA4C0-8A07-48E2-A188-153A7C3B0C2B}" presName="connTx" presStyleLbl="parChTrans1D3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0A5A28ED-F064-4FDE-AC7D-D7B547ACCC10}" type="pres">
      <dgm:prSet presAssocID="{0E5F48BA-1B34-4A7E-A4D9-2BD746D0EF1A}" presName="root2" presStyleCnt="0"/>
      <dgm:spPr/>
    </dgm:pt>
    <dgm:pt modelId="{5D1E4164-29DA-4950-B906-7DABD72AFF72}" type="pres">
      <dgm:prSet presAssocID="{0E5F48BA-1B34-4A7E-A4D9-2BD746D0EF1A}" presName="LevelTwoTextNode" presStyleLbl="node3" presStyleIdx="7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1945B-1EE0-4C5D-AF2B-B5EE351F8646}" type="pres">
      <dgm:prSet presAssocID="{0E5F48BA-1B34-4A7E-A4D9-2BD746D0EF1A}" presName="level3hierChild" presStyleCnt="0"/>
      <dgm:spPr/>
    </dgm:pt>
    <dgm:pt modelId="{B7572CA1-0416-480B-AC9F-A67F7D70B320}" type="pres">
      <dgm:prSet presAssocID="{BE616027-EE3D-45DB-B0E8-E7922C941E8E}" presName="conn2-1" presStyleLbl="parChTrans1D3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CF7D640B-08FA-43DA-8C79-72056EEC95D9}" type="pres">
      <dgm:prSet presAssocID="{BE616027-EE3D-45DB-B0E8-E7922C941E8E}" presName="connTx" presStyleLbl="parChTrans1D3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ED812251-D7AE-4C79-9417-27C99A55338F}" type="pres">
      <dgm:prSet presAssocID="{ECC67C49-435E-4975-BE1D-B9B9BF2B18EA}" presName="root2" presStyleCnt="0"/>
      <dgm:spPr/>
    </dgm:pt>
    <dgm:pt modelId="{A07F3612-5762-4BB8-AE37-F0B6D2B9C436}" type="pres">
      <dgm:prSet presAssocID="{ECC67C49-435E-4975-BE1D-B9B9BF2B18EA}" presName="LevelTwoTextNode" presStyleLbl="node3" presStyleIdx="8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0E233A-EABF-4A89-BD03-AEA87AE6DB47}" type="pres">
      <dgm:prSet presAssocID="{ECC67C49-435E-4975-BE1D-B9B9BF2B18EA}" presName="level3hierChild" presStyleCnt="0"/>
      <dgm:spPr/>
    </dgm:pt>
    <dgm:pt modelId="{490C24DE-2498-4615-9A7F-7B73AEB315C9}" type="pres">
      <dgm:prSet presAssocID="{D0FF475C-9883-4439-AD3F-C657D411E9A2}" presName="conn2-1" presStyleLbl="parChTrans1D3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CDDA2FE4-6084-477C-BD47-1DD4ED96D7BB}" type="pres">
      <dgm:prSet presAssocID="{D0FF475C-9883-4439-AD3F-C657D411E9A2}" presName="connTx" presStyleLbl="parChTrans1D3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36EA45B5-324A-4AE9-9AD4-DCF582A8BE68}" type="pres">
      <dgm:prSet presAssocID="{2B486B36-CFA9-4549-A291-30B84945296E}" presName="root2" presStyleCnt="0"/>
      <dgm:spPr/>
    </dgm:pt>
    <dgm:pt modelId="{D871029A-5E6F-4D13-9F0B-3EF0790904B6}" type="pres">
      <dgm:prSet presAssocID="{2B486B36-CFA9-4549-A291-30B84945296E}" presName="LevelTwoTextNode" presStyleLbl="node3" presStyleIdx="9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A6471E-4C4B-4BDA-90DD-1829817255E9}" type="pres">
      <dgm:prSet presAssocID="{2B486B36-CFA9-4549-A291-30B84945296E}" presName="level3hierChild" presStyleCnt="0"/>
      <dgm:spPr/>
    </dgm:pt>
    <dgm:pt modelId="{39FBBB3F-ACAE-4845-A9E0-8B5DACA4F30F}" type="pres">
      <dgm:prSet presAssocID="{0B6D9C24-CA25-4DA3-9CC9-770E9245CF01}" presName="conn2-1" presStyleLbl="parChTrans1D3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69CAD497-A0A0-4665-AAE3-445055828BCA}" type="pres">
      <dgm:prSet presAssocID="{0B6D9C24-CA25-4DA3-9CC9-770E9245CF01}" presName="connTx" presStyleLbl="parChTrans1D3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E137749C-FF2D-4BF8-8575-6E4804142FB7}" type="pres">
      <dgm:prSet presAssocID="{70C2A0F4-6B90-4F4F-9101-6FD3DA793CF5}" presName="root2" presStyleCnt="0"/>
      <dgm:spPr/>
    </dgm:pt>
    <dgm:pt modelId="{8A8BBA62-61EF-46C3-8FC6-2584FD1415FC}" type="pres">
      <dgm:prSet presAssocID="{70C2A0F4-6B90-4F4F-9101-6FD3DA793CF5}" presName="LevelTwoTextNode" presStyleLbl="node3" presStyleIdx="10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F055F0-5A65-410B-963A-76BFF1885E1A}" type="pres">
      <dgm:prSet presAssocID="{70C2A0F4-6B90-4F4F-9101-6FD3DA793CF5}" presName="level3hierChild" presStyleCnt="0"/>
      <dgm:spPr/>
    </dgm:pt>
    <dgm:pt modelId="{12065957-CE2C-40E5-AA79-9A2BD316E7F5}" type="pres">
      <dgm:prSet presAssocID="{A4023A1F-72FC-4ACB-8698-2F9F7B1EE228}" presName="conn2-1" presStyleLbl="parChTrans1D3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EE347B8C-C6B2-4DAD-8D91-C261441F5CB2}" type="pres">
      <dgm:prSet presAssocID="{A4023A1F-72FC-4ACB-8698-2F9F7B1EE228}" presName="connTx" presStyleLbl="parChTrans1D3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95F7CEA8-85CC-4345-8D0B-4C95F10E3031}" type="pres">
      <dgm:prSet presAssocID="{94579AF2-81FD-49A6-9E3E-2787FCD0D0FB}" presName="root2" presStyleCnt="0"/>
      <dgm:spPr/>
    </dgm:pt>
    <dgm:pt modelId="{C76F9BBB-5AEC-4E8B-9AEF-5AFF90AABCBE}" type="pres">
      <dgm:prSet presAssocID="{94579AF2-81FD-49A6-9E3E-2787FCD0D0FB}" presName="LevelTwoTextNode" presStyleLbl="node3" presStyleIdx="11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3AD60-0A8D-417A-A8C9-EDCD8935AAEA}" type="pres">
      <dgm:prSet presAssocID="{94579AF2-81FD-49A6-9E3E-2787FCD0D0FB}" presName="level3hierChild" presStyleCnt="0"/>
      <dgm:spPr/>
    </dgm:pt>
    <dgm:pt modelId="{060CB729-4E05-4770-8242-C9907E741C75}" type="pres">
      <dgm:prSet presAssocID="{D5A553B9-4C3E-4D92-ADF0-61E303BF4856}" presName="conn2-1" presStyleLbl="parChTrans1D3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601C3DD3-6C4F-416C-851D-8EA49FDE1E9E}" type="pres">
      <dgm:prSet presAssocID="{D5A553B9-4C3E-4D92-ADF0-61E303BF4856}" presName="connTx" presStyleLbl="parChTrans1D3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794DA1BE-FD07-4DD2-BFA1-EE38A6DA9126}" type="pres">
      <dgm:prSet presAssocID="{6113A80E-F4E5-4979-850E-8DE35E8D0E9E}" presName="root2" presStyleCnt="0"/>
      <dgm:spPr/>
    </dgm:pt>
    <dgm:pt modelId="{071100EE-54BB-4588-AB0C-78AAF4B9D6E4}" type="pres">
      <dgm:prSet presAssocID="{6113A80E-F4E5-4979-850E-8DE35E8D0E9E}" presName="LevelTwoTextNode" presStyleLbl="node3" presStyleIdx="12" presStyleCnt="1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97BFA4-C26E-4026-8E60-969D9B45B558}" type="pres">
      <dgm:prSet presAssocID="{6113A80E-F4E5-4979-850E-8DE35E8D0E9E}" presName="level3hierChild" presStyleCnt="0"/>
      <dgm:spPr/>
    </dgm:pt>
  </dgm:ptLst>
  <dgm:cxnLst>
    <dgm:cxn modelId="{F818D4D0-674C-496A-B137-8443BE6964A3}" srcId="{EFFB6162-9CAE-4F49-9456-DE0A389FF134}" destId="{0E5F48BA-1B34-4A7E-A4D9-2BD746D0EF1A}" srcOrd="7" destOrd="0" parTransId="{433FA4C0-8A07-48E2-A188-153A7C3B0C2B}" sibTransId="{4E6225BA-4BE4-4C8A-9EBF-84CE5009AE3B}"/>
    <dgm:cxn modelId="{DE3CCC60-8563-496D-A94C-B698A68E82BD}" srcId="{EFFB6162-9CAE-4F49-9456-DE0A389FF134}" destId="{2B486B36-CFA9-4549-A291-30B84945296E}" srcOrd="9" destOrd="0" parTransId="{D0FF475C-9883-4439-AD3F-C657D411E9A2}" sibTransId="{2D5DA7E9-7EC2-4E29-A8E7-AEECBFF40070}"/>
    <dgm:cxn modelId="{D5441E09-FDE3-4F04-8202-5FA57CCFEC7E}" type="presOf" srcId="{3DBEDE1F-7C52-4919-8334-A3A7D7AF4761}" destId="{00A107F1-A7D5-42BB-B596-CEF1698EBD7B}" srcOrd="0" destOrd="0" presId="urn:microsoft.com/office/officeart/2005/8/layout/hierarchy2"/>
    <dgm:cxn modelId="{A9B080FE-71D5-4B72-97E3-A75F91A30C14}" type="presOf" srcId="{FBF16ED1-7857-461C-8CF8-F0D28FEE685C}" destId="{73C9672B-2DD9-4702-8358-6BB304AE6A9E}" srcOrd="0" destOrd="0" presId="urn:microsoft.com/office/officeart/2005/8/layout/hierarchy2"/>
    <dgm:cxn modelId="{96119FFF-F293-48B1-AE84-FDF863C891C5}" type="presOf" srcId="{A22DD831-BE09-4BFB-8BF1-9958D1E83433}" destId="{028C6F15-DBC5-4B30-BE8D-4B6FD2A30EAF}" srcOrd="1" destOrd="0" presId="urn:microsoft.com/office/officeart/2005/8/layout/hierarchy2"/>
    <dgm:cxn modelId="{B979787A-456B-44DB-9791-D60CD14AD1BA}" type="presOf" srcId="{0FD085D8-20A3-40AB-9155-2998311EA6A5}" destId="{DBFBB132-85D3-44F2-8AB8-81E4402B4528}" srcOrd="0" destOrd="0" presId="urn:microsoft.com/office/officeart/2005/8/layout/hierarchy2"/>
    <dgm:cxn modelId="{5894B45F-CADB-4EAC-937B-7FA0ABE0A4C5}" type="presOf" srcId="{A22DD831-BE09-4BFB-8BF1-9958D1E83433}" destId="{9EE750F4-A8A9-4981-9B8B-E77FAB9A8CBD}" srcOrd="0" destOrd="0" presId="urn:microsoft.com/office/officeart/2005/8/layout/hierarchy2"/>
    <dgm:cxn modelId="{BE96E72C-94DC-44E3-A247-D7E17A2A5200}" type="presOf" srcId="{A2BD3A7C-CC5F-43FF-AD54-90890837710D}" destId="{6C4078E3-24C7-4B20-ADD1-F4EFD6166DBE}" srcOrd="0" destOrd="0" presId="urn:microsoft.com/office/officeart/2005/8/layout/hierarchy2"/>
    <dgm:cxn modelId="{D8CFCC20-F4B8-48A6-82E2-A9451ABC3169}" type="presOf" srcId="{454829E2-CD60-4304-BA49-8F3A8562AEE6}" destId="{EF310A4C-074C-4524-B50E-D84B4C6433FF}" srcOrd="1" destOrd="0" presId="urn:microsoft.com/office/officeart/2005/8/layout/hierarchy2"/>
    <dgm:cxn modelId="{AACEDAE2-D309-4E4C-926F-7F15E31CEF75}" type="presOf" srcId="{433FA4C0-8A07-48E2-A188-153A7C3B0C2B}" destId="{EA62D068-A209-4111-B991-89A790F88BA8}" srcOrd="1" destOrd="0" presId="urn:microsoft.com/office/officeart/2005/8/layout/hierarchy2"/>
    <dgm:cxn modelId="{6F2DAFF0-C335-4F8A-8219-AD30DF9F26E5}" type="presOf" srcId="{BE616027-EE3D-45DB-B0E8-E7922C941E8E}" destId="{B7572CA1-0416-480B-AC9F-A67F7D70B320}" srcOrd="0" destOrd="0" presId="urn:microsoft.com/office/officeart/2005/8/layout/hierarchy2"/>
    <dgm:cxn modelId="{E0506254-5B64-47CB-B988-1ED8C917E9CA}" srcId="{EFFB6162-9CAE-4F49-9456-DE0A389FF134}" destId="{2FB85802-C544-40E0-9BB2-3C69DDDCE799}" srcOrd="5" destOrd="0" parTransId="{A2BD3A7C-CC5F-43FF-AD54-90890837710D}" sibTransId="{C13D3BB9-1211-40F3-B4A7-7F4AD25B2BAD}"/>
    <dgm:cxn modelId="{D49F2E37-4B50-4939-9C01-8A949685B913}" type="presOf" srcId="{BE616027-EE3D-45DB-B0E8-E7922C941E8E}" destId="{CF7D640B-08FA-43DA-8C79-72056EEC95D9}" srcOrd="1" destOrd="0" presId="urn:microsoft.com/office/officeart/2005/8/layout/hierarchy2"/>
    <dgm:cxn modelId="{3518CBA7-7F79-442D-A3C9-4A1EC2A00819}" type="presOf" srcId="{433FA4C0-8A07-48E2-A188-153A7C3B0C2B}" destId="{CAE8162E-6BA3-4D70-B1E7-58A9B5EBE2FE}" srcOrd="0" destOrd="0" presId="urn:microsoft.com/office/officeart/2005/8/layout/hierarchy2"/>
    <dgm:cxn modelId="{680AE075-E763-4925-BAD5-BFDC875B1A70}" type="presOf" srcId="{EFFB6162-9CAE-4F49-9456-DE0A389FF134}" destId="{42FA64F1-1BAD-4AC4-85C5-23C15C460FF5}" srcOrd="0" destOrd="0" presId="urn:microsoft.com/office/officeart/2005/8/layout/hierarchy2"/>
    <dgm:cxn modelId="{91FFB834-F15A-485F-9DCD-DABF6AE57D45}" type="presOf" srcId="{A01154AD-6C89-481B-8F6B-B305FFC83059}" destId="{2CB2D833-6195-4A82-89B3-1CA26B2D6FA5}" srcOrd="0" destOrd="0" presId="urn:microsoft.com/office/officeart/2005/8/layout/hierarchy2"/>
    <dgm:cxn modelId="{344436EE-A346-41BD-9284-3B266F8E026E}" type="presOf" srcId="{D0FF475C-9883-4439-AD3F-C657D411E9A2}" destId="{CDDA2FE4-6084-477C-BD47-1DD4ED96D7BB}" srcOrd="1" destOrd="0" presId="urn:microsoft.com/office/officeart/2005/8/layout/hierarchy2"/>
    <dgm:cxn modelId="{881330EE-071E-4C84-B482-49F41EB92B70}" type="presOf" srcId="{4075EAFD-950A-4D4E-9592-6723AA27AEBE}" destId="{D4DB716C-D73A-4F18-8598-AB2B69ADAF0A}" srcOrd="0" destOrd="0" presId="urn:microsoft.com/office/officeart/2005/8/layout/hierarchy2"/>
    <dgm:cxn modelId="{6EA1873A-E10C-4322-BAE6-480B2FF7E4C6}" type="presOf" srcId="{388C736C-FDAA-41ED-A5B9-A6CBC369518D}" destId="{80CB0036-2095-4430-BC58-D7FA60778704}" srcOrd="0" destOrd="0" presId="urn:microsoft.com/office/officeart/2005/8/layout/hierarchy2"/>
    <dgm:cxn modelId="{975C4FB8-8191-43BB-963C-04A5FB65F12E}" type="presOf" srcId="{D5A553B9-4C3E-4D92-ADF0-61E303BF4856}" destId="{060CB729-4E05-4770-8242-C9907E741C75}" srcOrd="0" destOrd="0" presId="urn:microsoft.com/office/officeart/2005/8/layout/hierarchy2"/>
    <dgm:cxn modelId="{4EAF290B-1DD7-4086-80FC-CE27A9BFFFD1}" type="presOf" srcId="{A458023A-11B9-44ED-AE55-E7F1C3964C11}" destId="{853C6448-0DE8-4232-8EFF-06FEBEE78162}" srcOrd="1" destOrd="0" presId="urn:microsoft.com/office/officeart/2005/8/layout/hierarchy2"/>
    <dgm:cxn modelId="{06DB7155-0176-4EB6-9786-75CAF2916EFA}" type="presOf" srcId="{0B6D9C24-CA25-4DA3-9CC9-770E9245CF01}" destId="{39FBBB3F-ACAE-4845-A9E0-8B5DACA4F30F}" srcOrd="0" destOrd="0" presId="urn:microsoft.com/office/officeart/2005/8/layout/hierarchy2"/>
    <dgm:cxn modelId="{536F5082-8238-4EBA-949F-9266CD3D46CE}" type="presOf" srcId="{2B486B36-CFA9-4549-A291-30B84945296E}" destId="{D871029A-5E6F-4D13-9F0B-3EF0790904B6}" srcOrd="0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B81046F7-309E-4E6C-981B-18F1F6A40D35}" type="presOf" srcId="{A4023A1F-72FC-4ACB-8698-2F9F7B1EE228}" destId="{EE347B8C-C6B2-4DAD-8D91-C261441F5CB2}" srcOrd="1" destOrd="0" presId="urn:microsoft.com/office/officeart/2005/8/layout/hierarchy2"/>
    <dgm:cxn modelId="{CCA6EFC9-7A45-4328-AE3A-BCFD38808A6A}" type="presOf" srcId="{291A08AC-BEBE-4398-BCF9-1BAC96F2F1C1}" destId="{13CCCBFE-3888-45BB-B5FB-2B7F73B72F02}" srcOrd="1" destOrd="0" presId="urn:microsoft.com/office/officeart/2005/8/layout/hierarchy2"/>
    <dgm:cxn modelId="{49BC24D2-453A-4B8A-8F29-5CDAE7FD5F82}" type="presOf" srcId="{2F18B0AE-0E39-4724-A9AC-3BBF17F828F2}" destId="{B64676CA-5D05-4D61-838A-8F247054E504}" srcOrd="0" destOrd="0" presId="urn:microsoft.com/office/officeart/2005/8/layout/hierarchy2"/>
    <dgm:cxn modelId="{089F08FD-BB36-4B83-882A-00DCCE02A064}" type="presOf" srcId="{0FD085D8-20A3-40AB-9155-2998311EA6A5}" destId="{0367E1B3-B4F5-4237-826A-DB68DA0599EC}" srcOrd="1" destOrd="0" presId="urn:microsoft.com/office/officeart/2005/8/layout/hierarchy2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2510F70D-544A-4759-9F91-E74C61BCA164}" type="presOf" srcId="{A458023A-11B9-44ED-AE55-E7F1C3964C11}" destId="{328DC1E8-1991-401A-8582-CE8431B39349}" srcOrd="0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401CCF1E-47DE-439F-92D3-68414DE07DE5}" type="presOf" srcId="{D5A553B9-4C3E-4D92-ADF0-61E303BF4856}" destId="{601C3DD3-6C4F-416C-851D-8EA49FDE1E9E}" srcOrd="1" destOrd="0" presId="urn:microsoft.com/office/officeart/2005/8/layout/hierarchy2"/>
    <dgm:cxn modelId="{0082F54B-93DB-4465-81AA-CC46A832FFA4}" srcId="{EFFB6162-9CAE-4F49-9456-DE0A389FF134}" destId="{6113A80E-F4E5-4979-850E-8DE35E8D0E9E}" srcOrd="12" destOrd="0" parTransId="{D5A553B9-4C3E-4D92-ADF0-61E303BF4856}" sibTransId="{7D1FBAB2-A46F-40EE-A9D3-5BD8C126CC37}"/>
    <dgm:cxn modelId="{71618D10-834A-417A-AFF8-1D585FAB3FAF}" type="presOf" srcId="{454829E2-CD60-4304-BA49-8F3A8562AEE6}" destId="{C9B52C1B-356D-44B0-939A-3CBA82168EA5}" srcOrd="0" destOrd="0" presId="urn:microsoft.com/office/officeart/2005/8/layout/hierarchy2"/>
    <dgm:cxn modelId="{54BB1601-6CCB-4B2D-A507-C98F3A00605E}" type="presOf" srcId="{A4023A1F-72FC-4ACB-8698-2F9F7B1EE228}" destId="{12065957-CE2C-40E5-AA79-9A2BD316E7F5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17ECD087-68AA-48FC-AF27-F9D3547EBB62}" type="presOf" srcId="{95F2834B-1471-40FE-ACAC-F0DC5358D663}" destId="{82E4D174-3B85-4401-AC20-15C8AA6BD457}" srcOrd="0" destOrd="0" presId="urn:microsoft.com/office/officeart/2005/8/layout/hierarchy2"/>
    <dgm:cxn modelId="{5FD55A14-FAFA-4E55-B068-FCCC8ABE72C2}" type="presOf" srcId="{D0FF475C-9883-4439-AD3F-C657D411E9A2}" destId="{490C24DE-2498-4615-9A7F-7B73AEB315C9}" srcOrd="0" destOrd="0" presId="urn:microsoft.com/office/officeart/2005/8/layout/hierarchy2"/>
    <dgm:cxn modelId="{451297DC-1EDC-44CC-BE42-4EF7B0ED3699}" type="presOf" srcId="{94579AF2-81FD-49A6-9E3E-2787FCD0D0FB}" destId="{C76F9BBB-5AEC-4E8B-9AEF-5AFF90AABCBE}" srcOrd="0" destOrd="0" presId="urn:microsoft.com/office/officeart/2005/8/layout/hierarchy2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E1CB33F8-5F9A-4FC6-A043-5C6C7E39621F}" type="presOf" srcId="{A2BD3A7C-CC5F-43FF-AD54-90890837710D}" destId="{96772F46-907A-4303-AEBD-268BD65AE7F2}" srcOrd="1" destOrd="0" presId="urn:microsoft.com/office/officeart/2005/8/layout/hierarchy2"/>
    <dgm:cxn modelId="{624F0912-48E0-4DE4-9EF6-574EC92CB547}" type="presOf" srcId="{291A08AC-BEBE-4398-BCF9-1BAC96F2F1C1}" destId="{82E201E9-FB04-423A-9FC6-9AC0E25FFC30}" srcOrd="0" destOrd="0" presId="urn:microsoft.com/office/officeart/2005/8/layout/hierarchy2"/>
    <dgm:cxn modelId="{C35CE92C-8344-499C-B4F2-6620BC3E2301}" type="presOf" srcId="{0B6D9C24-CA25-4DA3-9CC9-770E9245CF01}" destId="{69CAD497-A0A0-4665-AAE3-445055828BCA}" srcOrd="1" destOrd="0" presId="urn:microsoft.com/office/officeart/2005/8/layout/hierarchy2"/>
    <dgm:cxn modelId="{B11CB661-B4B3-422D-ACB0-B72352317E42}" type="presOf" srcId="{2FB85802-C544-40E0-9BB2-3C69DDDCE799}" destId="{14438967-64BE-4DB8-A8A3-F9CFC6579CC9}" srcOrd="0" destOrd="0" presId="urn:microsoft.com/office/officeart/2005/8/layout/hierarchy2"/>
    <dgm:cxn modelId="{60147BDB-A46A-418A-8264-AB2529499B2B}" type="presOf" srcId="{6113A80E-F4E5-4979-850E-8DE35E8D0E9E}" destId="{071100EE-54BB-4588-AB0C-78AAF4B9D6E4}" srcOrd="0" destOrd="0" presId="urn:microsoft.com/office/officeart/2005/8/layout/hierarchy2"/>
    <dgm:cxn modelId="{9B4CF90E-BB9C-4208-BC3A-2DE71B6D631C}" srcId="{EFFB6162-9CAE-4F49-9456-DE0A389FF134}" destId="{ECC67C49-435E-4975-BE1D-B9B9BF2B18EA}" srcOrd="8" destOrd="0" parTransId="{BE616027-EE3D-45DB-B0E8-E7922C941E8E}" sibTransId="{4DF6A9CE-B316-4105-A7CB-9FEEC4D8C28F}"/>
    <dgm:cxn modelId="{38CC2C60-3014-45E6-9724-91DA43E41FAB}" type="presOf" srcId="{70C2A0F4-6B90-4F4F-9101-6FD3DA793CF5}" destId="{8A8BBA62-61EF-46C3-8FC6-2584FD1415FC}" srcOrd="0" destOrd="0" presId="urn:microsoft.com/office/officeart/2005/8/layout/hierarchy2"/>
    <dgm:cxn modelId="{D69DDF09-11BF-49EE-A76D-B1925C87B6D1}" srcId="{EFFB6162-9CAE-4F49-9456-DE0A389FF134}" destId="{4075EAFD-950A-4D4E-9592-6723AA27AEBE}" srcOrd="4" destOrd="0" parTransId="{454829E2-CD60-4304-BA49-8F3A8562AEE6}" sibTransId="{41A41C65-E3A9-4548-B92C-007E9DE9610B}"/>
    <dgm:cxn modelId="{D9BF8F0C-B64C-499D-B1C7-A4E27AEE97F7}" type="presOf" srcId="{4910A983-FF05-4439-B12F-2AC941A0E0F9}" destId="{6DB8E3AA-97FF-4913-9BA9-D347A477147C}" srcOrd="1" destOrd="0" presId="urn:microsoft.com/office/officeart/2005/8/layout/hierarchy2"/>
    <dgm:cxn modelId="{E03D5960-6929-405F-B022-7A4633FE0095}" srcId="{EFFB6162-9CAE-4F49-9456-DE0A389FF134}" destId="{70C2A0F4-6B90-4F4F-9101-6FD3DA793CF5}" srcOrd="10" destOrd="0" parTransId="{0B6D9C24-CA25-4DA3-9CC9-770E9245CF01}" sibTransId="{9440770A-164B-490B-840C-300499AE5B4E}"/>
    <dgm:cxn modelId="{7AB54BFA-6805-4BDF-B39A-1E1209C17C18}" srcId="{EFFB6162-9CAE-4F49-9456-DE0A389FF134}" destId="{2F18B0AE-0E39-4724-A9AC-3BBF17F828F2}" srcOrd="6" destOrd="0" parTransId="{A22DD831-BE09-4BFB-8BF1-9958D1E83433}" sibTransId="{50950412-0A06-48A9-94A6-59EA8FDBA51E}"/>
    <dgm:cxn modelId="{52630635-1E47-4B6A-8CFB-FBBC648459D2}" type="presOf" srcId="{0E5F48BA-1B34-4A7E-A4D9-2BD746D0EF1A}" destId="{5D1E4164-29DA-4950-B906-7DABD72AFF72}" srcOrd="0" destOrd="0" presId="urn:microsoft.com/office/officeart/2005/8/layout/hierarchy2"/>
    <dgm:cxn modelId="{62625B9B-58D4-43A7-8AE8-FA89DFA3499C}" type="presOf" srcId="{ECC67C49-435E-4975-BE1D-B9B9BF2B18EA}" destId="{A07F3612-5762-4BB8-AE37-F0B6D2B9C436}" srcOrd="0" destOrd="0" presId="urn:microsoft.com/office/officeart/2005/8/layout/hierarchy2"/>
    <dgm:cxn modelId="{72B5206D-9E9D-46E4-B64B-9D9B9A56076F}" type="presOf" srcId="{03E3F73B-ECB5-4196-BD24-51093C625254}" destId="{10F908F6-D508-42E1-8EEC-92FC9DB56622}" srcOrd="0" destOrd="0" presId="urn:microsoft.com/office/officeart/2005/8/layout/hierarchy2"/>
    <dgm:cxn modelId="{668B46EA-1A03-4A22-AED5-25FB53A0D905}" srcId="{EFFB6162-9CAE-4F49-9456-DE0A389FF134}" destId="{94579AF2-81FD-49A6-9E3E-2787FCD0D0FB}" srcOrd="11" destOrd="0" parTransId="{A4023A1F-72FC-4ACB-8698-2F9F7B1EE228}" sibTransId="{372E04C7-514A-4C46-A9E5-526F7DDF895D}"/>
    <dgm:cxn modelId="{756DAF0D-E084-4DD9-AB15-73C375AF642B}" srcId="{EFFB6162-9CAE-4F49-9456-DE0A389FF134}" destId="{A01154AD-6C89-481B-8F6B-B305FFC83059}" srcOrd="3" destOrd="0" parTransId="{4910A983-FF05-4439-B12F-2AC941A0E0F9}" sibTransId="{CDDD9107-439B-4962-8BE6-6873C8F8FE60}"/>
    <dgm:cxn modelId="{3D921C6A-E45A-4F25-AE9B-29C6935AF51C}" type="presOf" srcId="{4910A983-FF05-4439-B12F-2AC941A0E0F9}" destId="{E49910E8-6767-4F92-B0D6-FB2115228E69}" srcOrd="0" destOrd="0" presId="urn:microsoft.com/office/officeart/2005/8/layout/hierarchy2"/>
    <dgm:cxn modelId="{E663BE68-1B13-4C6E-A964-44C2C02BD1E7}" type="presOf" srcId="{388C736C-FDAA-41ED-A5B9-A6CBC369518D}" destId="{3B5C737C-E793-4519-AD88-CC2A8240403D}" srcOrd="1" destOrd="0" presId="urn:microsoft.com/office/officeart/2005/8/layout/hierarchy2"/>
    <dgm:cxn modelId="{61A85F79-D739-45A4-BB21-48D5E1CA7308}" type="presOf" srcId="{E829BC5A-AF80-45C4-B197-82D29ED1BA05}" destId="{5681F8BC-C2FF-4A4F-84E8-2C8832DF3982}" srcOrd="0" destOrd="0" presId="urn:microsoft.com/office/officeart/2005/8/layout/hierarchy2"/>
    <dgm:cxn modelId="{94708A41-977B-4096-8339-CA5CB0773B31}" type="presParOf" srcId="{73C9672B-2DD9-4702-8358-6BB304AE6A9E}" destId="{89A3693A-8BBA-4C52-BF76-370AA6016ED4}" srcOrd="0" destOrd="0" presId="urn:microsoft.com/office/officeart/2005/8/layout/hierarchy2"/>
    <dgm:cxn modelId="{1071A370-BC5C-4DCE-A7CF-76B4FC58D793}" type="presParOf" srcId="{89A3693A-8BBA-4C52-BF76-370AA6016ED4}" destId="{00A107F1-A7D5-42BB-B596-CEF1698EBD7B}" srcOrd="0" destOrd="0" presId="urn:microsoft.com/office/officeart/2005/8/layout/hierarchy2"/>
    <dgm:cxn modelId="{12FC804E-D4E3-4F8F-8C02-520F596EB1FD}" type="presParOf" srcId="{89A3693A-8BBA-4C52-BF76-370AA6016ED4}" destId="{B7A18A96-6890-481F-A831-AC6AEE691966}" srcOrd="1" destOrd="0" presId="urn:microsoft.com/office/officeart/2005/8/layout/hierarchy2"/>
    <dgm:cxn modelId="{A783CC25-5CF5-4590-B6C1-2F9FDD8C7356}" type="presParOf" srcId="{B7A18A96-6890-481F-A831-AC6AEE691966}" destId="{DBFBB132-85D3-44F2-8AB8-81E4402B4528}" srcOrd="0" destOrd="0" presId="urn:microsoft.com/office/officeart/2005/8/layout/hierarchy2"/>
    <dgm:cxn modelId="{62669C53-347A-42D0-8308-97C50B87BF32}" type="presParOf" srcId="{DBFBB132-85D3-44F2-8AB8-81E4402B4528}" destId="{0367E1B3-B4F5-4237-826A-DB68DA0599EC}" srcOrd="0" destOrd="0" presId="urn:microsoft.com/office/officeart/2005/8/layout/hierarchy2"/>
    <dgm:cxn modelId="{EB916F14-5B0D-4A03-9FCB-D589120822D7}" type="presParOf" srcId="{B7A18A96-6890-481F-A831-AC6AEE691966}" destId="{530DDB98-B9F7-4F34-8584-AD264572A8BD}" srcOrd="1" destOrd="0" presId="urn:microsoft.com/office/officeart/2005/8/layout/hierarchy2"/>
    <dgm:cxn modelId="{CCEA8BC9-3923-47C0-A10C-6E277CD420FF}" type="presParOf" srcId="{530DDB98-B9F7-4F34-8584-AD264572A8BD}" destId="{42FA64F1-1BAD-4AC4-85C5-23C15C460FF5}" srcOrd="0" destOrd="0" presId="urn:microsoft.com/office/officeart/2005/8/layout/hierarchy2"/>
    <dgm:cxn modelId="{C947BB60-9E7D-4B5D-AD25-74A7C01924AE}" type="presParOf" srcId="{530DDB98-B9F7-4F34-8584-AD264572A8BD}" destId="{4EC145DF-BE08-4798-8928-F8EE46CD22DB}" srcOrd="1" destOrd="0" presId="urn:microsoft.com/office/officeart/2005/8/layout/hierarchy2"/>
    <dgm:cxn modelId="{DE04225C-9894-4C23-99C9-7DB38717EFCD}" type="presParOf" srcId="{4EC145DF-BE08-4798-8928-F8EE46CD22DB}" destId="{82E201E9-FB04-423A-9FC6-9AC0E25FFC30}" srcOrd="0" destOrd="0" presId="urn:microsoft.com/office/officeart/2005/8/layout/hierarchy2"/>
    <dgm:cxn modelId="{A90A3742-52C0-4443-B32F-DDE07BA0590A}" type="presParOf" srcId="{82E201E9-FB04-423A-9FC6-9AC0E25FFC30}" destId="{13CCCBFE-3888-45BB-B5FB-2B7F73B72F02}" srcOrd="0" destOrd="0" presId="urn:microsoft.com/office/officeart/2005/8/layout/hierarchy2"/>
    <dgm:cxn modelId="{7B341FDB-F640-4E15-8F07-D98D4A550D29}" type="presParOf" srcId="{4EC145DF-BE08-4798-8928-F8EE46CD22DB}" destId="{81CEDF32-F4C6-49DC-AC06-F00BC850C832}" srcOrd="1" destOrd="0" presId="urn:microsoft.com/office/officeart/2005/8/layout/hierarchy2"/>
    <dgm:cxn modelId="{247B0AA0-29C7-443C-8B56-3B7A1CC45EB5}" type="presParOf" srcId="{81CEDF32-F4C6-49DC-AC06-F00BC850C832}" destId="{5681F8BC-C2FF-4A4F-84E8-2C8832DF3982}" srcOrd="0" destOrd="0" presId="urn:microsoft.com/office/officeart/2005/8/layout/hierarchy2"/>
    <dgm:cxn modelId="{B9252EEC-7E90-4BD2-9588-F4BFE6E420B5}" type="presParOf" srcId="{81CEDF32-F4C6-49DC-AC06-F00BC850C832}" destId="{8B1EAA8E-DCBF-46F7-9E5D-8D578CEC6A85}" srcOrd="1" destOrd="0" presId="urn:microsoft.com/office/officeart/2005/8/layout/hierarchy2"/>
    <dgm:cxn modelId="{F906295A-0AA6-401D-8ECD-7BE10DDA8636}" type="presParOf" srcId="{4EC145DF-BE08-4798-8928-F8EE46CD22DB}" destId="{328DC1E8-1991-401A-8582-CE8431B39349}" srcOrd="2" destOrd="0" presId="urn:microsoft.com/office/officeart/2005/8/layout/hierarchy2"/>
    <dgm:cxn modelId="{0CA61E11-91AF-4B9C-B75B-713EA90CC431}" type="presParOf" srcId="{328DC1E8-1991-401A-8582-CE8431B39349}" destId="{853C6448-0DE8-4232-8EFF-06FEBEE78162}" srcOrd="0" destOrd="0" presId="urn:microsoft.com/office/officeart/2005/8/layout/hierarchy2"/>
    <dgm:cxn modelId="{E7E0416B-A147-43DF-84E7-2668FEA71C69}" type="presParOf" srcId="{4EC145DF-BE08-4798-8928-F8EE46CD22DB}" destId="{E2E01E7E-F84F-4231-98ED-27FE0446EAAB}" srcOrd="3" destOrd="0" presId="urn:microsoft.com/office/officeart/2005/8/layout/hierarchy2"/>
    <dgm:cxn modelId="{FD1C623C-21B5-4A83-A82E-F9771CD03A80}" type="presParOf" srcId="{E2E01E7E-F84F-4231-98ED-27FE0446EAAB}" destId="{10F908F6-D508-42E1-8EEC-92FC9DB56622}" srcOrd="0" destOrd="0" presId="urn:microsoft.com/office/officeart/2005/8/layout/hierarchy2"/>
    <dgm:cxn modelId="{DFB60A31-8A44-4A7E-AD10-5831CD792553}" type="presParOf" srcId="{E2E01E7E-F84F-4231-98ED-27FE0446EAAB}" destId="{7733FE2D-747B-42B8-9DB2-182FF7F043D2}" srcOrd="1" destOrd="0" presId="urn:microsoft.com/office/officeart/2005/8/layout/hierarchy2"/>
    <dgm:cxn modelId="{9EC3DC45-1C8C-4AC7-AA37-E55586721D3F}" type="presParOf" srcId="{4EC145DF-BE08-4798-8928-F8EE46CD22DB}" destId="{80CB0036-2095-4430-BC58-D7FA60778704}" srcOrd="4" destOrd="0" presId="urn:microsoft.com/office/officeart/2005/8/layout/hierarchy2"/>
    <dgm:cxn modelId="{9096F181-F064-4D63-9B25-CDED37A3D645}" type="presParOf" srcId="{80CB0036-2095-4430-BC58-D7FA60778704}" destId="{3B5C737C-E793-4519-AD88-CC2A8240403D}" srcOrd="0" destOrd="0" presId="urn:microsoft.com/office/officeart/2005/8/layout/hierarchy2"/>
    <dgm:cxn modelId="{B9B254AC-14C9-4CF3-8FD2-35854FB0F8A9}" type="presParOf" srcId="{4EC145DF-BE08-4798-8928-F8EE46CD22DB}" destId="{D5EE9082-0A53-4F7E-9B18-5EFDDFC16DD6}" srcOrd="5" destOrd="0" presId="urn:microsoft.com/office/officeart/2005/8/layout/hierarchy2"/>
    <dgm:cxn modelId="{12C3E412-8526-4AC1-AB45-B3A8FA8F3582}" type="presParOf" srcId="{D5EE9082-0A53-4F7E-9B18-5EFDDFC16DD6}" destId="{82E4D174-3B85-4401-AC20-15C8AA6BD457}" srcOrd="0" destOrd="0" presId="urn:microsoft.com/office/officeart/2005/8/layout/hierarchy2"/>
    <dgm:cxn modelId="{748797D3-B404-432E-BA41-94C87AA9A0B7}" type="presParOf" srcId="{D5EE9082-0A53-4F7E-9B18-5EFDDFC16DD6}" destId="{E745CA70-85FC-4A95-80A6-18D6A2913CBD}" srcOrd="1" destOrd="0" presId="urn:microsoft.com/office/officeart/2005/8/layout/hierarchy2"/>
    <dgm:cxn modelId="{CC2C4DDC-B776-428E-B09A-06AB8ED45628}" type="presParOf" srcId="{4EC145DF-BE08-4798-8928-F8EE46CD22DB}" destId="{E49910E8-6767-4F92-B0D6-FB2115228E69}" srcOrd="6" destOrd="0" presId="urn:microsoft.com/office/officeart/2005/8/layout/hierarchy2"/>
    <dgm:cxn modelId="{D75941D3-8CB5-43F4-8533-AF3445BD0AC3}" type="presParOf" srcId="{E49910E8-6767-4F92-B0D6-FB2115228E69}" destId="{6DB8E3AA-97FF-4913-9BA9-D347A477147C}" srcOrd="0" destOrd="0" presId="urn:microsoft.com/office/officeart/2005/8/layout/hierarchy2"/>
    <dgm:cxn modelId="{AB7CE7DA-77D9-4CA2-A286-38199FC36909}" type="presParOf" srcId="{4EC145DF-BE08-4798-8928-F8EE46CD22DB}" destId="{A05780D0-CDE0-4230-A844-02DA54E2FF13}" srcOrd="7" destOrd="0" presId="urn:microsoft.com/office/officeart/2005/8/layout/hierarchy2"/>
    <dgm:cxn modelId="{177D8A4C-7F51-4B20-BD60-94A2A8A57ECE}" type="presParOf" srcId="{A05780D0-CDE0-4230-A844-02DA54E2FF13}" destId="{2CB2D833-6195-4A82-89B3-1CA26B2D6FA5}" srcOrd="0" destOrd="0" presId="urn:microsoft.com/office/officeart/2005/8/layout/hierarchy2"/>
    <dgm:cxn modelId="{3B25A65F-1130-4535-9B8A-154C5A58F044}" type="presParOf" srcId="{A05780D0-CDE0-4230-A844-02DA54E2FF13}" destId="{E62D3339-9F06-4F9B-B4FE-871297A4F302}" srcOrd="1" destOrd="0" presId="urn:microsoft.com/office/officeart/2005/8/layout/hierarchy2"/>
    <dgm:cxn modelId="{367A3444-19BB-4C0F-A41A-E157E091F9B5}" type="presParOf" srcId="{4EC145DF-BE08-4798-8928-F8EE46CD22DB}" destId="{C9B52C1B-356D-44B0-939A-3CBA82168EA5}" srcOrd="8" destOrd="0" presId="urn:microsoft.com/office/officeart/2005/8/layout/hierarchy2"/>
    <dgm:cxn modelId="{E19903E5-9E03-4CC9-97E4-18DBF44DD00F}" type="presParOf" srcId="{C9B52C1B-356D-44B0-939A-3CBA82168EA5}" destId="{EF310A4C-074C-4524-B50E-D84B4C6433FF}" srcOrd="0" destOrd="0" presId="urn:microsoft.com/office/officeart/2005/8/layout/hierarchy2"/>
    <dgm:cxn modelId="{492E257D-2422-4337-88FB-6F4EA6A30F7E}" type="presParOf" srcId="{4EC145DF-BE08-4798-8928-F8EE46CD22DB}" destId="{B66BCCBC-4879-4964-A9C2-C6B169F51FE9}" srcOrd="9" destOrd="0" presId="urn:microsoft.com/office/officeart/2005/8/layout/hierarchy2"/>
    <dgm:cxn modelId="{A667DC6A-9E34-45A3-AB50-EB23976986EA}" type="presParOf" srcId="{B66BCCBC-4879-4964-A9C2-C6B169F51FE9}" destId="{D4DB716C-D73A-4F18-8598-AB2B69ADAF0A}" srcOrd="0" destOrd="0" presId="urn:microsoft.com/office/officeart/2005/8/layout/hierarchy2"/>
    <dgm:cxn modelId="{3179EB70-CF70-41D9-939E-D2BA8D2BC2E2}" type="presParOf" srcId="{B66BCCBC-4879-4964-A9C2-C6B169F51FE9}" destId="{16C2079D-4D3E-444F-B8A7-485CB2FA6ADF}" srcOrd="1" destOrd="0" presId="urn:microsoft.com/office/officeart/2005/8/layout/hierarchy2"/>
    <dgm:cxn modelId="{0BCBADD4-4118-4269-9B00-1252BEF4A6D4}" type="presParOf" srcId="{4EC145DF-BE08-4798-8928-F8EE46CD22DB}" destId="{6C4078E3-24C7-4B20-ADD1-F4EFD6166DBE}" srcOrd="10" destOrd="0" presId="urn:microsoft.com/office/officeart/2005/8/layout/hierarchy2"/>
    <dgm:cxn modelId="{4414DF61-B634-4366-B336-E093642A7993}" type="presParOf" srcId="{6C4078E3-24C7-4B20-ADD1-F4EFD6166DBE}" destId="{96772F46-907A-4303-AEBD-268BD65AE7F2}" srcOrd="0" destOrd="0" presId="urn:microsoft.com/office/officeart/2005/8/layout/hierarchy2"/>
    <dgm:cxn modelId="{F1DDAEF1-DB41-406D-B8C1-88EBBA7C6A70}" type="presParOf" srcId="{4EC145DF-BE08-4798-8928-F8EE46CD22DB}" destId="{C3C72C56-7900-4C61-8C22-28612F9CDE0C}" srcOrd="11" destOrd="0" presId="urn:microsoft.com/office/officeart/2005/8/layout/hierarchy2"/>
    <dgm:cxn modelId="{BA3E37C7-D5AC-4CF6-B228-612FD7F9E351}" type="presParOf" srcId="{C3C72C56-7900-4C61-8C22-28612F9CDE0C}" destId="{14438967-64BE-4DB8-A8A3-F9CFC6579CC9}" srcOrd="0" destOrd="0" presId="urn:microsoft.com/office/officeart/2005/8/layout/hierarchy2"/>
    <dgm:cxn modelId="{DE42CFD2-EFDB-4D0C-8992-E2C038022977}" type="presParOf" srcId="{C3C72C56-7900-4C61-8C22-28612F9CDE0C}" destId="{402CA154-5E1A-4819-BCAC-8BF3EC57A4CA}" srcOrd="1" destOrd="0" presId="urn:microsoft.com/office/officeart/2005/8/layout/hierarchy2"/>
    <dgm:cxn modelId="{8D379B69-33A0-4A41-944A-0B4A767D9478}" type="presParOf" srcId="{4EC145DF-BE08-4798-8928-F8EE46CD22DB}" destId="{9EE750F4-A8A9-4981-9B8B-E77FAB9A8CBD}" srcOrd="12" destOrd="0" presId="urn:microsoft.com/office/officeart/2005/8/layout/hierarchy2"/>
    <dgm:cxn modelId="{4F3A4CFB-B011-4420-BF46-F4FDA3B4CB30}" type="presParOf" srcId="{9EE750F4-A8A9-4981-9B8B-E77FAB9A8CBD}" destId="{028C6F15-DBC5-4B30-BE8D-4B6FD2A30EAF}" srcOrd="0" destOrd="0" presId="urn:microsoft.com/office/officeart/2005/8/layout/hierarchy2"/>
    <dgm:cxn modelId="{7B43B911-6C03-48C0-8DF5-B3F4B8D0B50F}" type="presParOf" srcId="{4EC145DF-BE08-4798-8928-F8EE46CD22DB}" destId="{D7D4643E-6331-4430-B42F-44B8255D8F7C}" srcOrd="13" destOrd="0" presId="urn:microsoft.com/office/officeart/2005/8/layout/hierarchy2"/>
    <dgm:cxn modelId="{D837CB87-840C-40E3-BF50-520EE16504F2}" type="presParOf" srcId="{D7D4643E-6331-4430-B42F-44B8255D8F7C}" destId="{B64676CA-5D05-4D61-838A-8F247054E504}" srcOrd="0" destOrd="0" presId="urn:microsoft.com/office/officeart/2005/8/layout/hierarchy2"/>
    <dgm:cxn modelId="{2878FFBB-B012-4043-ADA0-55400DE20C04}" type="presParOf" srcId="{D7D4643E-6331-4430-B42F-44B8255D8F7C}" destId="{A24E8D08-E974-4AAC-B910-405C1615D443}" srcOrd="1" destOrd="0" presId="urn:microsoft.com/office/officeart/2005/8/layout/hierarchy2"/>
    <dgm:cxn modelId="{B5D19DC2-2969-4280-ADFC-130863986863}" type="presParOf" srcId="{4EC145DF-BE08-4798-8928-F8EE46CD22DB}" destId="{CAE8162E-6BA3-4D70-B1E7-58A9B5EBE2FE}" srcOrd="14" destOrd="0" presId="urn:microsoft.com/office/officeart/2005/8/layout/hierarchy2"/>
    <dgm:cxn modelId="{A688091D-DAFF-42E5-A302-BDF369558B29}" type="presParOf" srcId="{CAE8162E-6BA3-4D70-B1E7-58A9B5EBE2FE}" destId="{EA62D068-A209-4111-B991-89A790F88BA8}" srcOrd="0" destOrd="0" presId="urn:microsoft.com/office/officeart/2005/8/layout/hierarchy2"/>
    <dgm:cxn modelId="{39019C03-EA32-4E51-8EB9-0D3A86CCC2C5}" type="presParOf" srcId="{4EC145DF-BE08-4798-8928-F8EE46CD22DB}" destId="{0A5A28ED-F064-4FDE-AC7D-D7B547ACCC10}" srcOrd="15" destOrd="0" presId="urn:microsoft.com/office/officeart/2005/8/layout/hierarchy2"/>
    <dgm:cxn modelId="{416418DC-08A8-4C4A-9D9C-4ABAF67AABAF}" type="presParOf" srcId="{0A5A28ED-F064-4FDE-AC7D-D7B547ACCC10}" destId="{5D1E4164-29DA-4950-B906-7DABD72AFF72}" srcOrd="0" destOrd="0" presId="urn:microsoft.com/office/officeart/2005/8/layout/hierarchy2"/>
    <dgm:cxn modelId="{5B961611-DB8C-4009-BAB8-B45FC18C61DC}" type="presParOf" srcId="{0A5A28ED-F064-4FDE-AC7D-D7B547ACCC10}" destId="{9F81945B-1EE0-4C5D-AF2B-B5EE351F8646}" srcOrd="1" destOrd="0" presId="urn:microsoft.com/office/officeart/2005/8/layout/hierarchy2"/>
    <dgm:cxn modelId="{6412BFC7-FF6D-4D8E-8B4C-4CE606197D90}" type="presParOf" srcId="{4EC145DF-BE08-4798-8928-F8EE46CD22DB}" destId="{B7572CA1-0416-480B-AC9F-A67F7D70B320}" srcOrd="16" destOrd="0" presId="urn:microsoft.com/office/officeart/2005/8/layout/hierarchy2"/>
    <dgm:cxn modelId="{826910A6-AD2B-49C4-A190-9E8B0330131E}" type="presParOf" srcId="{B7572CA1-0416-480B-AC9F-A67F7D70B320}" destId="{CF7D640B-08FA-43DA-8C79-72056EEC95D9}" srcOrd="0" destOrd="0" presId="urn:microsoft.com/office/officeart/2005/8/layout/hierarchy2"/>
    <dgm:cxn modelId="{BE966BEA-0B8A-426A-BEBD-42BC43AB7688}" type="presParOf" srcId="{4EC145DF-BE08-4798-8928-F8EE46CD22DB}" destId="{ED812251-D7AE-4C79-9417-27C99A55338F}" srcOrd="17" destOrd="0" presId="urn:microsoft.com/office/officeart/2005/8/layout/hierarchy2"/>
    <dgm:cxn modelId="{601D2E37-98C1-4E53-AF48-7BCB8F1C006D}" type="presParOf" srcId="{ED812251-D7AE-4C79-9417-27C99A55338F}" destId="{A07F3612-5762-4BB8-AE37-F0B6D2B9C436}" srcOrd="0" destOrd="0" presId="urn:microsoft.com/office/officeart/2005/8/layout/hierarchy2"/>
    <dgm:cxn modelId="{C5B62D76-1749-4A56-B309-8370A2B454AB}" type="presParOf" srcId="{ED812251-D7AE-4C79-9417-27C99A55338F}" destId="{B40E233A-EABF-4A89-BD03-AEA87AE6DB47}" srcOrd="1" destOrd="0" presId="urn:microsoft.com/office/officeart/2005/8/layout/hierarchy2"/>
    <dgm:cxn modelId="{3358DB48-79D1-4705-80AB-43C9753CF648}" type="presParOf" srcId="{4EC145DF-BE08-4798-8928-F8EE46CD22DB}" destId="{490C24DE-2498-4615-9A7F-7B73AEB315C9}" srcOrd="18" destOrd="0" presId="urn:microsoft.com/office/officeart/2005/8/layout/hierarchy2"/>
    <dgm:cxn modelId="{C4FCD7DB-A368-4236-BAA6-EEF66CF222B3}" type="presParOf" srcId="{490C24DE-2498-4615-9A7F-7B73AEB315C9}" destId="{CDDA2FE4-6084-477C-BD47-1DD4ED96D7BB}" srcOrd="0" destOrd="0" presId="urn:microsoft.com/office/officeart/2005/8/layout/hierarchy2"/>
    <dgm:cxn modelId="{9F6B0CA6-8272-43DE-827A-A0DEB5773773}" type="presParOf" srcId="{4EC145DF-BE08-4798-8928-F8EE46CD22DB}" destId="{36EA45B5-324A-4AE9-9AD4-DCF582A8BE68}" srcOrd="19" destOrd="0" presId="urn:microsoft.com/office/officeart/2005/8/layout/hierarchy2"/>
    <dgm:cxn modelId="{16120B0F-0A16-4258-80C4-5F770F660E84}" type="presParOf" srcId="{36EA45B5-324A-4AE9-9AD4-DCF582A8BE68}" destId="{D871029A-5E6F-4D13-9F0B-3EF0790904B6}" srcOrd="0" destOrd="0" presId="urn:microsoft.com/office/officeart/2005/8/layout/hierarchy2"/>
    <dgm:cxn modelId="{15E89D80-51E0-4ED1-A723-E040CA0F3F18}" type="presParOf" srcId="{36EA45B5-324A-4AE9-9AD4-DCF582A8BE68}" destId="{93A6471E-4C4B-4BDA-90DD-1829817255E9}" srcOrd="1" destOrd="0" presId="urn:microsoft.com/office/officeart/2005/8/layout/hierarchy2"/>
    <dgm:cxn modelId="{1CD903A5-84BD-4E3E-AD2B-93BB61A15724}" type="presParOf" srcId="{4EC145DF-BE08-4798-8928-F8EE46CD22DB}" destId="{39FBBB3F-ACAE-4845-A9E0-8B5DACA4F30F}" srcOrd="20" destOrd="0" presId="urn:microsoft.com/office/officeart/2005/8/layout/hierarchy2"/>
    <dgm:cxn modelId="{B0E4CB1F-37BB-4C6A-BA50-F95A083CECB5}" type="presParOf" srcId="{39FBBB3F-ACAE-4845-A9E0-8B5DACA4F30F}" destId="{69CAD497-A0A0-4665-AAE3-445055828BCA}" srcOrd="0" destOrd="0" presId="urn:microsoft.com/office/officeart/2005/8/layout/hierarchy2"/>
    <dgm:cxn modelId="{289A73C8-A0BD-4749-9564-98B9B7650456}" type="presParOf" srcId="{4EC145DF-BE08-4798-8928-F8EE46CD22DB}" destId="{E137749C-FF2D-4BF8-8575-6E4804142FB7}" srcOrd="21" destOrd="0" presId="urn:microsoft.com/office/officeart/2005/8/layout/hierarchy2"/>
    <dgm:cxn modelId="{150DE78B-BDE6-4DBD-8FCC-74AC4F929AC4}" type="presParOf" srcId="{E137749C-FF2D-4BF8-8575-6E4804142FB7}" destId="{8A8BBA62-61EF-46C3-8FC6-2584FD1415FC}" srcOrd="0" destOrd="0" presId="urn:microsoft.com/office/officeart/2005/8/layout/hierarchy2"/>
    <dgm:cxn modelId="{D8AEE2A8-9AB6-435C-B210-9C9D427F2419}" type="presParOf" srcId="{E137749C-FF2D-4BF8-8575-6E4804142FB7}" destId="{B3F055F0-5A65-410B-963A-76BFF1885E1A}" srcOrd="1" destOrd="0" presId="urn:microsoft.com/office/officeart/2005/8/layout/hierarchy2"/>
    <dgm:cxn modelId="{C081CC4C-084E-44E7-8AE8-C78FF08B6293}" type="presParOf" srcId="{4EC145DF-BE08-4798-8928-F8EE46CD22DB}" destId="{12065957-CE2C-40E5-AA79-9A2BD316E7F5}" srcOrd="22" destOrd="0" presId="urn:microsoft.com/office/officeart/2005/8/layout/hierarchy2"/>
    <dgm:cxn modelId="{015CA65F-56CC-46DC-AF4A-17CD075D0C10}" type="presParOf" srcId="{12065957-CE2C-40E5-AA79-9A2BD316E7F5}" destId="{EE347B8C-C6B2-4DAD-8D91-C261441F5CB2}" srcOrd="0" destOrd="0" presId="urn:microsoft.com/office/officeart/2005/8/layout/hierarchy2"/>
    <dgm:cxn modelId="{08037D92-21CB-456D-821F-9BD5F2FABC37}" type="presParOf" srcId="{4EC145DF-BE08-4798-8928-F8EE46CD22DB}" destId="{95F7CEA8-85CC-4345-8D0B-4C95F10E3031}" srcOrd="23" destOrd="0" presId="urn:microsoft.com/office/officeart/2005/8/layout/hierarchy2"/>
    <dgm:cxn modelId="{A2EE03FD-1AD6-4687-AACC-0A85FB3FE018}" type="presParOf" srcId="{95F7CEA8-85CC-4345-8D0B-4C95F10E3031}" destId="{C76F9BBB-5AEC-4E8B-9AEF-5AFF90AABCBE}" srcOrd="0" destOrd="0" presId="urn:microsoft.com/office/officeart/2005/8/layout/hierarchy2"/>
    <dgm:cxn modelId="{E3940F87-F9CC-4240-983E-3B484262A1E3}" type="presParOf" srcId="{95F7CEA8-85CC-4345-8D0B-4C95F10E3031}" destId="{F5F3AD60-0A8D-417A-A8C9-EDCD8935AAEA}" srcOrd="1" destOrd="0" presId="urn:microsoft.com/office/officeart/2005/8/layout/hierarchy2"/>
    <dgm:cxn modelId="{4EA30309-2E28-40DA-8A7B-9A539C490572}" type="presParOf" srcId="{4EC145DF-BE08-4798-8928-F8EE46CD22DB}" destId="{060CB729-4E05-4770-8242-C9907E741C75}" srcOrd="24" destOrd="0" presId="urn:microsoft.com/office/officeart/2005/8/layout/hierarchy2"/>
    <dgm:cxn modelId="{2892FD01-F6E0-417B-84CE-1F1AB3096DA4}" type="presParOf" srcId="{060CB729-4E05-4770-8242-C9907E741C75}" destId="{601C3DD3-6C4F-416C-851D-8EA49FDE1E9E}" srcOrd="0" destOrd="0" presId="urn:microsoft.com/office/officeart/2005/8/layout/hierarchy2"/>
    <dgm:cxn modelId="{78A375CC-1CE6-4CA0-B943-635A59EB18EF}" type="presParOf" srcId="{4EC145DF-BE08-4798-8928-F8EE46CD22DB}" destId="{794DA1BE-FD07-4DD2-BFA1-EE38A6DA9126}" srcOrd="25" destOrd="0" presId="urn:microsoft.com/office/officeart/2005/8/layout/hierarchy2"/>
    <dgm:cxn modelId="{F4196EDF-7C03-4D2B-BDCB-DE948D669423}" type="presParOf" srcId="{794DA1BE-FD07-4DD2-BFA1-EE38A6DA9126}" destId="{071100EE-54BB-4588-AB0C-78AAF4B9D6E4}" srcOrd="0" destOrd="0" presId="urn:microsoft.com/office/officeart/2005/8/layout/hierarchy2"/>
    <dgm:cxn modelId="{C4E0CFDB-BA0E-44DC-8A42-39CC0323855E}" type="presParOf" srcId="{794DA1BE-FD07-4DD2-BFA1-EE38A6DA9126}" destId="{8197BFA4-C26E-4026-8E60-969D9B45B55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+mn-ea"/>
              <a:ea typeface="+mn-ea"/>
            </a:rPr>
            <a:t>Service</a:t>
          </a:r>
          <a:endParaRPr lang="ko-KR" altLang="en-US" sz="1800" dirty="0">
            <a:latin typeface="+mn-ea"/>
            <a:ea typeface="+mn-ea"/>
          </a:endParaRPr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member</a:t>
          </a:r>
          <a:endParaRPr lang="ko-KR" altLang="en-US" sz="1600" dirty="0">
            <a:latin typeface="+mn-ea"/>
            <a:ea typeface="+mn-ea"/>
          </a:endParaRPr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MemberService</a:t>
          </a:r>
          <a:endParaRPr lang="ko-KR" altLang="en-US" sz="1200" dirty="0">
            <a:latin typeface="+mn-ea"/>
            <a:ea typeface="+mn-ea"/>
          </a:endParaRPr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cashdonation</a:t>
          </a:r>
          <a:endParaRPr lang="ko-KR" altLang="en-US" sz="1600" dirty="0">
            <a:latin typeface="+mn-ea"/>
            <a:ea typeface="+mn-ea"/>
          </a:endParaRPr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D923A09B-52DC-49AB-AA1D-553AA3F39E92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+mn-ea"/>
              <a:ea typeface="+mn-ea"/>
            </a:rPr>
            <a:t>allpay</a:t>
          </a:r>
          <a:endParaRPr lang="ko-KR" altLang="en-US" sz="1600" dirty="0">
            <a:latin typeface="+mn-ea"/>
            <a:ea typeface="+mn-ea"/>
          </a:endParaRPr>
        </a:p>
      </dgm:t>
    </dgm:pt>
    <dgm:pt modelId="{F0776472-F74D-4899-A80A-81A82F4DDBBC}" type="parTrans" cxnId="{B89AFD0B-AE3B-40E3-BCB6-A5AD5055875B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5C45D05C-8171-4016-AF7A-B3054A5A6B02}" type="sibTrans" cxnId="{B89AFD0B-AE3B-40E3-BCB6-A5AD5055875B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MemberServiceImpl</a:t>
          </a:r>
          <a:endParaRPr lang="ko-KR" altLang="en-US" sz="1200" dirty="0">
            <a:latin typeface="+mn-ea"/>
            <a:ea typeface="+mn-ea"/>
          </a:endParaRPr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MemberVo</a:t>
          </a:r>
          <a:endParaRPr lang="ko-KR" altLang="en-US" sz="1200" dirty="0">
            <a:latin typeface="+mn-ea"/>
            <a:ea typeface="+mn-ea"/>
          </a:endParaRPr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>
            <a:latin typeface="+mn-ea"/>
            <a:ea typeface="+mn-ea"/>
          </a:endParaRPr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CashDonationService</a:t>
          </a:r>
          <a:endParaRPr lang="ko-KR" altLang="en-US" sz="1200" dirty="0">
            <a:latin typeface="+mn-ea"/>
            <a:ea typeface="+mn-ea"/>
          </a:endParaRPr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A597CC50-A8A3-47FA-BF8F-7DC67114E77D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AllPayService</a:t>
          </a:r>
          <a:endParaRPr lang="ko-KR" altLang="en-US" sz="1200" dirty="0">
            <a:latin typeface="+mn-ea"/>
            <a:ea typeface="+mn-ea"/>
          </a:endParaRPr>
        </a:p>
      </dgm:t>
    </dgm:pt>
    <dgm:pt modelId="{162FC4A5-10CA-4584-BB5B-C9DA760420E6}" type="parTrans" cxnId="{DEF67C7B-A681-4C52-A5CF-C6565BE33DD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91FD665-331C-452A-B8D2-FD60BBC3720F}" type="sibTrans" cxnId="{DEF67C7B-A681-4C52-A5CF-C6565BE33DD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BA6C0CB5-CE28-46DD-B82B-CB2000F6432B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AllPayService</a:t>
          </a:r>
          <a:r>
            <a:rPr lang="en-US" altLang="ko-KR" sz="1200" dirty="0" smtClean="0">
              <a:latin typeface="+mn-ea"/>
              <a:ea typeface="+mn-ea"/>
            </a:rPr>
            <a:t>Impl</a:t>
          </a:r>
          <a:endParaRPr lang="ko-KR" altLang="en-US" sz="1200" dirty="0">
            <a:latin typeface="+mn-ea"/>
            <a:ea typeface="+mn-ea"/>
          </a:endParaRPr>
        </a:p>
      </dgm:t>
    </dgm:pt>
    <dgm:pt modelId="{5784056F-DB06-4546-875B-5E1FE4A5CBF3}" type="parTrans" cxnId="{6A6168C3-8B68-4C3A-AA7F-B3B63649008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E16BF29-20A9-4770-ABCA-5BE35E187BAF}" type="sibTrans" cxnId="{6A6168C3-8B68-4C3A-AA7F-B3B63649008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CashDonationInService</a:t>
          </a:r>
          <a:r>
            <a:rPr lang="en-US" altLang="ko-KR" sz="1200" dirty="0" smtClean="0">
              <a:latin typeface="+mn-ea"/>
              <a:ea typeface="+mn-ea"/>
            </a:rPr>
            <a:t>Impl</a:t>
          </a:r>
          <a:endParaRPr lang="ko-KR" altLang="en-US" sz="1200" dirty="0">
            <a:latin typeface="+mn-ea"/>
            <a:ea typeface="+mn-ea"/>
          </a:endParaRPr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 CashDonationVo</a:t>
          </a:r>
          <a:endParaRPr lang="ko-KR" altLang="en-US" sz="1200" dirty="0">
            <a:latin typeface="+mn-ea"/>
            <a:ea typeface="+mn-ea"/>
          </a:endParaRPr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F82F56B-038E-4215-A437-A4E5BAA11219}">
      <dgm:prSet custT="1"/>
      <dgm:spPr/>
      <dgm:t>
        <a:bodyPr/>
        <a:lstStyle/>
        <a:p>
          <a:pPr latinLnBrk="1"/>
          <a:r>
            <a:rPr lang="en-US" altLang="en-US" sz="1200" dirty="0" smtClean="0">
              <a:latin typeface="+mn-ea"/>
              <a:ea typeface="+mn-ea"/>
            </a:rPr>
            <a:t>AllPayVo</a:t>
          </a:r>
          <a:endParaRPr lang="ko-KR" altLang="en-US" sz="1200" dirty="0">
            <a:latin typeface="+mn-ea"/>
            <a:ea typeface="+mn-ea"/>
          </a:endParaRPr>
        </a:p>
      </dgm:t>
    </dgm:pt>
    <dgm:pt modelId="{63F5084E-16CE-4B72-8537-17C371E7E301}" type="parTrans" cxnId="{9361ACA5-BE64-44A7-B22E-2C5366DAA12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929C482-3ED2-4898-A935-5C5FCE50E162}" type="sibTrans" cxnId="{9361ACA5-BE64-44A7-B22E-2C5366DAA12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256680" custScaleY="220772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3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1" presStyleCnt="3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3" presStyleCnt="9" custScaleX="574089" custScaleY="173865" custLinFactNeighborX="87748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4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5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58699E90-EF61-4B28-ABBD-1572D3FDD22C}" type="pres">
      <dgm:prSet presAssocID="{F0776472-F74D-4899-A80A-81A82F4DDBBC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9C6FF3C-DA33-4FD9-BFD3-E414BBF2B7E0}" type="pres">
      <dgm:prSet presAssocID="{F0776472-F74D-4899-A80A-81A82F4DDBBC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74F0C-AD75-4944-A8D6-21F0F5354883}" type="pres">
      <dgm:prSet presAssocID="{D923A09B-52DC-49AB-AA1D-553AA3F39E92}" presName="root2" presStyleCnt="0"/>
      <dgm:spPr/>
    </dgm:pt>
    <dgm:pt modelId="{25493D62-5C4D-4E5B-87E8-ADB2FA260020}" type="pres">
      <dgm:prSet presAssocID="{D923A09B-52DC-49AB-AA1D-553AA3F39E92}" presName="LevelTwoTextNode" presStyleLbl="node2" presStyleIdx="2" presStyleCnt="3" custScaleX="333728" custScaleY="201328" custLinFactNeighborX="-7979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468A-AE24-4F07-B9A0-820EC22D6F97}" type="pres">
      <dgm:prSet presAssocID="{D923A09B-52DC-49AB-AA1D-553AA3F39E92}" presName="level3hierChild" presStyleCnt="0"/>
      <dgm:spPr/>
    </dgm:pt>
    <dgm:pt modelId="{AA8B0767-CF69-472F-BB52-25A6CED3F5E0}" type="pres">
      <dgm:prSet presAssocID="{162FC4A5-10CA-4584-BB5B-C9DA760420E6}" presName="conn2-1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FB81C1CA-C589-4026-90F6-4CCB33899496}" type="pres">
      <dgm:prSet presAssocID="{162FC4A5-10CA-4584-BB5B-C9DA760420E6}" presName="connTx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CD2F9F27-08D6-425E-9B1B-63633D5C33E8}" type="pres">
      <dgm:prSet presAssocID="{A597CC50-A8A3-47FA-BF8F-7DC67114E77D}" presName="root2" presStyleCnt="0"/>
      <dgm:spPr/>
    </dgm:pt>
    <dgm:pt modelId="{7A0E0F56-F7B0-4F5F-A027-7F536AFA30C9}" type="pres">
      <dgm:prSet presAssocID="{A597CC50-A8A3-47FA-BF8F-7DC67114E77D}" presName="LevelTwoTextNode" presStyleLbl="node3" presStyleIdx="6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3FEC4-21BF-4E1D-BEFF-3AB4E3B07BAD}" type="pres">
      <dgm:prSet presAssocID="{A597CC50-A8A3-47FA-BF8F-7DC67114E77D}" presName="level3hierChild" presStyleCnt="0"/>
      <dgm:spPr/>
    </dgm:pt>
    <dgm:pt modelId="{875AEE5C-BEBF-49FE-873B-64F665FE4896}" type="pres">
      <dgm:prSet presAssocID="{5784056F-DB06-4546-875B-5E1FE4A5CBF3}" presName="conn2-1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88800E6A-AE1D-4EE3-B7CF-9FAE5F43E98A}" type="pres">
      <dgm:prSet presAssocID="{5784056F-DB06-4546-875B-5E1FE4A5CBF3}" presName="connTx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46F37AC6-86D6-4516-A00E-40988E52CACB}" type="pres">
      <dgm:prSet presAssocID="{BA6C0CB5-CE28-46DD-B82B-CB2000F6432B}" presName="root2" presStyleCnt="0"/>
      <dgm:spPr/>
    </dgm:pt>
    <dgm:pt modelId="{52F887CD-3399-4E7C-94B4-3BBAFD47479A}" type="pres">
      <dgm:prSet presAssocID="{BA6C0CB5-CE28-46DD-B82B-CB2000F6432B}" presName="LevelTwoTextNode" presStyleLbl="node3" presStyleIdx="7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1A7EA-B7AE-4255-96E1-CCBD716588ED}" type="pres">
      <dgm:prSet presAssocID="{BA6C0CB5-CE28-46DD-B82B-CB2000F6432B}" presName="level3hierChild" presStyleCnt="0"/>
      <dgm:spPr/>
    </dgm:pt>
    <dgm:pt modelId="{C7246029-7609-4C6C-A3E5-E54A72DBB1B2}" type="pres">
      <dgm:prSet presAssocID="{63F5084E-16CE-4B72-8537-17C371E7E301}" presName="conn2-1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49682BC0-7CE3-4093-9B1A-D4040D353448}" type="pres">
      <dgm:prSet presAssocID="{63F5084E-16CE-4B72-8537-17C371E7E301}" presName="connTx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36B81A0F-FC8E-42D3-A6F2-F66553C504DA}" type="pres">
      <dgm:prSet presAssocID="{CF82F56B-038E-4215-A437-A4E5BAA11219}" presName="root2" presStyleCnt="0"/>
      <dgm:spPr/>
    </dgm:pt>
    <dgm:pt modelId="{DCDD0F2A-7D06-48DE-8F59-43315C769D87}" type="pres">
      <dgm:prSet presAssocID="{CF82F56B-038E-4215-A437-A4E5BAA11219}" presName="LevelTwoTextNode" presStyleLbl="node3" presStyleIdx="8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E78058-3298-4408-B349-99C48D6444F2}" type="pres">
      <dgm:prSet presAssocID="{CF82F56B-038E-4215-A437-A4E5BAA11219}" presName="level3hierChild" presStyleCnt="0"/>
      <dgm:spPr/>
    </dgm:pt>
  </dgm:ptLst>
  <dgm:cxnLst>
    <dgm:cxn modelId="{DEF67C7B-A681-4C52-A5CF-C6565BE33DDA}" srcId="{D923A09B-52DC-49AB-AA1D-553AA3F39E92}" destId="{A597CC50-A8A3-47FA-BF8F-7DC67114E77D}" srcOrd="0" destOrd="0" parTransId="{162FC4A5-10CA-4584-BB5B-C9DA760420E6}" sibTransId="{291FD665-331C-452A-B8D2-FD60BBC3720F}"/>
    <dgm:cxn modelId="{882CA71F-DAB3-40EC-8554-B8EFB60E09AF}" type="presOf" srcId="{63F5084E-16CE-4B72-8537-17C371E7E301}" destId="{49682BC0-7CE3-4093-9B1A-D4040D353448}" srcOrd="1" destOrd="0" presId="urn:microsoft.com/office/officeart/2005/8/layout/hierarchy2"/>
    <dgm:cxn modelId="{C133B21E-56DE-48B7-8181-9C8184355594}" type="presOf" srcId="{A597CC50-A8A3-47FA-BF8F-7DC67114E77D}" destId="{7A0E0F56-F7B0-4F5F-A027-7F536AFA30C9}" srcOrd="0" destOrd="0" presId="urn:microsoft.com/office/officeart/2005/8/layout/hierarchy2"/>
    <dgm:cxn modelId="{2A4A4310-2525-43B5-A740-4A1305DFC5F8}" type="presOf" srcId="{6BBED8C0-9F5F-4189-8DBE-B7FC1BF30E4E}" destId="{530400F6-432A-4CBB-BE1D-C549FC471C99}" srcOrd="0" destOrd="0" presId="urn:microsoft.com/office/officeart/2005/8/layout/hierarchy2"/>
    <dgm:cxn modelId="{C0B054C9-EF79-4D54-A5AF-2F74C2DD1E93}" type="presOf" srcId="{5784056F-DB06-4546-875B-5E1FE4A5CBF3}" destId="{88800E6A-AE1D-4EE3-B7CF-9FAE5F43E98A}" srcOrd="1" destOrd="0" presId="urn:microsoft.com/office/officeart/2005/8/layout/hierarchy2"/>
    <dgm:cxn modelId="{BBAF9186-A881-4A99-8303-FDEDF5DCA000}" type="presOf" srcId="{674B1AB9-5392-4BD9-8751-50B07ADBE5BC}" destId="{51C9AF2A-5BEC-48ED-BF8D-A8D4DD13706E}" srcOrd="0" destOrd="0" presId="urn:microsoft.com/office/officeart/2005/8/layout/hierarchy2"/>
    <dgm:cxn modelId="{E02BCA53-E82F-4976-9B1E-A0160128AAD6}" type="presOf" srcId="{BF0029A0-2138-45DF-82F1-9F9631FF3243}" destId="{9A2B4A53-E3CD-46F9-882B-F104D6A7FBEE}" srcOrd="0" destOrd="0" presId="urn:microsoft.com/office/officeart/2005/8/layout/hierarchy2"/>
    <dgm:cxn modelId="{F3A51700-ECA0-4CFF-B751-CD7BFFB62934}" type="presOf" srcId="{0FD085D8-20A3-40AB-9155-2998311EA6A5}" destId="{0367E1B3-B4F5-4237-826A-DB68DA0599EC}" srcOrd="1" destOrd="0" presId="urn:microsoft.com/office/officeart/2005/8/layout/hierarchy2"/>
    <dgm:cxn modelId="{69415D58-147A-42C7-B32C-D98FD4566567}" type="presOf" srcId="{162FC4A5-10CA-4584-BB5B-C9DA760420E6}" destId="{AA8B0767-CF69-472F-BB52-25A6CED3F5E0}" srcOrd="0" destOrd="0" presId="urn:microsoft.com/office/officeart/2005/8/layout/hierarchy2"/>
    <dgm:cxn modelId="{1EB3C766-0A76-40DD-AAB2-AB285E9F1223}" type="presOf" srcId="{8A656524-E5FB-41D1-ACF8-ECBE1D4E8B74}" destId="{269FCC79-75E7-42F3-942A-6F2090F1AA95}" srcOrd="0" destOrd="0" presId="urn:microsoft.com/office/officeart/2005/8/layout/hierarchy2"/>
    <dgm:cxn modelId="{794281C5-C389-4216-8230-883DC5D8958A}" type="presOf" srcId="{3DBEDE1F-7C52-4919-8334-A3A7D7AF4761}" destId="{00A107F1-A7D5-42BB-B596-CEF1698EBD7B}" srcOrd="0" destOrd="0" presId="urn:microsoft.com/office/officeart/2005/8/layout/hierarchy2"/>
    <dgm:cxn modelId="{EB661EAE-C3F1-493D-A850-95ACEACD6D4E}" type="presOf" srcId="{F0776472-F74D-4899-A80A-81A82F4DDBBC}" destId="{29C6FF3C-DA33-4FD9-BFD3-E414BBF2B7E0}" srcOrd="1" destOrd="0" presId="urn:microsoft.com/office/officeart/2005/8/layout/hierarchy2"/>
    <dgm:cxn modelId="{1EB3EEF5-D32E-4297-BEA5-D32A446DD206}" srcId="{3DBEDE1F-7C52-4919-8334-A3A7D7AF4761}" destId="{BF0029A0-2138-45DF-82F1-9F9631FF3243}" srcOrd="1" destOrd="0" parTransId="{6BBED8C0-9F5F-4189-8DBE-B7FC1BF30E4E}" sibTransId="{433BF1E5-3306-4837-8DF5-EAE1E8BBE014}"/>
    <dgm:cxn modelId="{4C21628F-9437-4D42-816A-B08704DED6B4}" type="presOf" srcId="{162FC4A5-10CA-4584-BB5B-C9DA760420E6}" destId="{FB81C1CA-C589-4026-90F6-4CCB33899496}" srcOrd="1" destOrd="0" presId="urn:microsoft.com/office/officeart/2005/8/layout/hierarchy2"/>
    <dgm:cxn modelId="{6CFC6B34-3176-4C3F-A3FF-E4168AED26B9}" type="presOf" srcId="{A458023A-11B9-44ED-AE55-E7F1C3964C11}" destId="{853C6448-0DE8-4232-8EFF-06FEBEE78162}" srcOrd="1" destOrd="0" presId="urn:microsoft.com/office/officeart/2005/8/layout/hierarchy2"/>
    <dgm:cxn modelId="{6A6168C3-8B68-4C3A-AA7F-B3B636490083}" srcId="{D923A09B-52DC-49AB-AA1D-553AA3F39E92}" destId="{BA6C0CB5-CE28-46DD-B82B-CB2000F6432B}" srcOrd="1" destOrd="0" parTransId="{5784056F-DB06-4546-875B-5E1FE4A5CBF3}" sibTransId="{FE16BF29-20A9-4770-ABCA-5BE35E187BAF}"/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9361ACA5-BE64-44A7-B22E-2C5366DAA12B}" srcId="{D923A09B-52DC-49AB-AA1D-553AA3F39E92}" destId="{CF82F56B-038E-4215-A437-A4E5BAA11219}" srcOrd="2" destOrd="0" parTransId="{63F5084E-16CE-4B72-8537-17C371E7E301}" sibTransId="{4929C482-3ED2-4898-A935-5C5FCE50E162}"/>
    <dgm:cxn modelId="{55ECE9A1-F6AC-44EB-80DC-8667BBF7390C}" type="presOf" srcId="{A458023A-11B9-44ED-AE55-E7F1C3964C11}" destId="{328DC1E8-1991-401A-8582-CE8431B39349}" srcOrd="0" destOrd="0" presId="urn:microsoft.com/office/officeart/2005/8/layout/hierarchy2"/>
    <dgm:cxn modelId="{693DD4B4-7BE3-431F-BFC1-2AC105F7835C}" type="presOf" srcId="{E829BC5A-AF80-45C4-B197-82D29ED1BA05}" destId="{5681F8BC-C2FF-4A4F-84E8-2C8832DF3982}" srcOrd="0" destOrd="0" presId="urn:microsoft.com/office/officeart/2005/8/layout/hierarchy2"/>
    <dgm:cxn modelId="{32787AE3-9606-4F46-9E25-2755E4DCB24D}" type="presOf" srcId="{8A656524-E5FB-41D1-ACF8-ECBE1D4E8B74}" destId="{693A8DF6-B5AB-4194-9DBE-A7359694EF53}" srcOrd="1" destOrd="0" presId="urn:microsoft.com/office/officeart/2005/8/layout/hierarchy2"/>
    <dgm:cxn modelId="{9D71CAB0-C800-4318-A12A-A843B4F4F9B0}" type="presOf" srcId="{388C736C-FDAA-41ED-A5B9-A6CBC369518D}" destId="{80CB0036-2095-4430-BC58-D7FA60778704}" srcOrd="0" destOrd="0" presId="urn:microsoft.com/office/officeart/2005/8/layout/hierarchy2"/>
    <dgm:cxn modelId="{29BF40D6-6232-408B-A928-FE529903D1D3}" type="presOf" srcId="{CF82F56B-038E-4215-A437-A4E5BAA11219}" destId="{DCDD0F2A-7D06-48DE-8F59-43315C769D87}" srcOrd="0" destOrd="0" presId="urn:microsoft.com/office/officeart/2005/8/layout/hierarchy2"/>
    <dgm:cxn modelId="{D8E87140-98A7-4EFB-BBFB-4954AD1BEBAD}" type="presOf" srcId="{BA6C0CB5-CE28-46DD-B82B-CB2000F6432B}" destId="{52F887CD-3399-4E7C-94B4-3BBAFD47479A}" srcOrd="0" destOrd="0" presId="urn:microsoft.com/office/officeart/2005/8/layout/hierarchy2"/>
    <dgm:cxn modelId="{401CFE4B-39BF-4553-A92D-FB8C0D3347AF}" type="presOf" srcId="{D0566F41-4CEF-4F28-A78F-0CECEC927776}" destId="{0DE91D6A-CA8F-4E8D-913A-8AAD03BD06C4}" srcOrd="0" destOrd="0" presId="urn:microsoft.com/office/officeart/2005/8/layout/hierarchy2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6B65AED4-A032-4EEF-8901-503779007172}" type="presOf" srcId="{F0776472-F74D-4899-A80A-81A82F4DDBBC}" destId="{58699E90-EF61-4B28-ABBD-1572D3FDD22C}" srcOrd="0" destOrd="0" presId="urn:microsoft.com/office/officeart/2005/8/layout/hierarchy2"/>
    <dgm:cxn modelId="{17362806-AB2E-4BA0-809A-72DC0D58A115}" type="presOf" srcId="{EFFB6162-9CAE-4F49-9456-DE0A389FF134}" destId="{42FA64F1-1BAD-4AC4-85C5-23C15C460FF5}" srcOrd="0" destOrd="0" presId="urn:microsoft.com/office/officeart/2005/8/layout/hierarchy2"/>
    <dgm:cxn modelId="{FF083DD6-D4FC-4682-801A-C1A4BFAC06FA}" type="presOf" srcId="{388C736C-FDAA-41ED-A5B9-A6CBC369518D}" destId="{3B5C737C-E793-4519-AD88-CC2A8240403D}" srcOrd="1" destOrd="0" presId="urn:microsoft.com/office/officeart/2005/8/layout/hierarchy2"/>
    <dgm:cxn modelId="{A9A2D787-D591-48C3-9185-120040435C74}" type="presOf" srcId="{6B5BD468-3CCB-4FD1-B8F9-E8DC08EC3CE2}" destId="{C5DE2AC1-CC92-4A73-AF8E-03B868CC388E}" srcOrd="1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E1D7A6D8-41E8-49AB-A159-073C8D9FC1A9}" type="presOf" srcId="{FBF16ED1-7857-461C-8CF8-F0D28FEE685C}" destId="{73C9672B-2DD9-4702-8358-6BB304AE6A9E}" srcOrd="0" destOrd="0" presId="urn:microsoft.com/office/officeart/2005/8/layout/hierarchy2"/>
    <dgm:cxn modelId="{D14C2D64-A3A4-42EF-9502-CB297CD84655}" type="presOf" srcId="{D923A09B-52DC-49AB-AA1D-553AA3F39E92}" destId="{25493D62-5C4D-4E5B-87E8-ADB2FA260020}" srcOrd="0" destOrd="0" presId="urn:microsoft.com/office/officeart/2005/8/layout/hierarchy2"/>
    <dgm:cxn modelId="{4B514A79-8406-4283-AF3A-427983480473}" type="presOf" srcId="{478B521B-1A1B-47EE-8948-038B26DEA18F}" destId="{3847B05E-F170-4148-9016-3FA5D24D8566}" srcOrd="0" destOrd="0" presId="urn:microsoft.com/office/officeart/2005/8/layout/hierarchy2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5224967C-007A-433D-AE90-2F0126E52D2F}" type="presOf" srcId="{6BBED8C0-9F5F-4189-8DBE-B7FC1BF30E4E}" destId="{A5919979-7AD1-43C2-A8E5-5DD3C0E928A6}" srcOrd="1" destOrd="0" presId="urn:microsoft.com/office/officeart/2005/8/layout/hierarchy2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500B3EAD-ABC9-4A7E-A0DC-B0079C30DCCF}" type="presOf" srcId="{291A08AC-BEBE-4398-BCF9-1BAC96F2F1C1}" destId="{82E201E9-FB04-423A-9FC6-9AC0E25FFC30}" srcOrd="0" destOrd="0" presId="urn:microsoft.com/office/officeart/2005/8/layout/hierarchy2"/>
    <dgm:cxn modelId="{2BBB9027-2312-4581-B896-87DF026BF19E}" type="presOf" srcId="{0FD085D8-20A3-40AB-9155-2998311EA6A5}" destId="{DBFBB132-85D3-44F2-8AB8-81E4402B4528}" srcOrd="0" destOrd="0" presId="urn:microsoft.com/office/officeart/2005/8/layout/hierarchy2"/>
    <dgm:cxn modelId="{5F333A62-A224-4CF6-8165-24AFFD5C2B70}" type="presOf" srcId="{291A08AC-BEBE-4398-BCF9-1BAC96F2F1C1}" destId="{13CCCBFE-3888-45BB-B5FB-2B7F73B72F02}" srcOrd="1" destOrd="0" presId="urn:microsoft.com/office/officeart/2005/8/layout/hierarchy2"/>
    <dgm:cxn modelId="{AEF37CCF-3181-49CB-8A5E-E1883F8A7E0F}" type="presOf" srcId="{1BFC304E-EFBE-45F4-9275-B47767B9412A}" destId="{55024058-0339-48F7-8841-12C6393B501E}" srcOrd="1" destOrd="0" presId="urn:microsoft.com/office/officeart/2005/8/layout/hierarchy2"/>
    <dgm:cxn modelId="{ADA282FD-F9E9-47F6-84A7-21B7C80FEAF2}" type="presOf" srcId="{03E3F73B-ECB5-4196-BD24-51093C625254}" destId="{10F908F6-D508-42E1-8EEC-92FC9DB56622}" srcOrd="0" destOrd="0" presId="urn:microsoft.com/office/officeart/2005/8/layout/hierarchy2"/>
    <dgm:cxn modelId="{4F7ECD75-C5B0-4047-AA59-783947945AFC}" type="presOf" srcId="{6B5BD468-3CCB-4FD1-B8F9-E8DC08EC3CE2}" destId="{AFDFD87D-B496-47D3-A3D0-94058BEE598D}" srcOrd="0" destOrd="0" presId="urn:microsoft.com/office/officeart/2005/8/layout/hierarchy2"/>
    <dgm:cxn modelId="{70DA79A4-A2F6-4E24-A7E9-CEC8402C45F2}" type="presOf" srcId="{5784056F-DB06-4546-875B-5E1FE4A5CBF3}" destId="{875AEE5C-BEBF-49FE-873B-64F665FE4896}" srcOrd="0" destOrd="0" presId="urn:microsoft.com/office/officeart/2005/8/layout/hierarchy2"/>
    <dgm:cxn modelId="{2024FFF2-123B-4C32-BE5A-09551D86B377}" srcId="{BF0029A0-2138-45DF-82F1-9F9631FF3243}" destId="{D0566F41-4CEF-4F28-A78F-0CECEC927776}" srcOrd="2" destOrd="0" parTransId="{1BFC304E-EFBE-45F4-9275-B47767B9412A}" sibTransId="{2D769169-ABCD-4574-9FFB-0B0BEF5C081C}"/>
    <dgm:cxn modelId="{B89AFD0B-AE3B-40E3-BCB6-A5AD5055875B}" srcId="{3DBEDE1F-7C52-4919-8334-A3A7D7AF4761}" destId="{D923A09B-52DC-49AB-AA1D-553AA3F39E92}" srcOrd="2" destOrd="0" parTransId="{F0776472-F74D-4899-A80A-81A82F4DDBBC}" sibTransId="{5C45D05C-8171-4016-AF7A-B3054A5A6B02}"/>
    <dgm:cxn modelId="{1DDE1639-99CB-4FE6-91C8-DE7D4DD59643}" type="presOf" srcId="{1BFC304E-EFBE-45F4-9275-B47767B9412A}" destId="{57DBC797-B541-4530-8990-B9F328693A44}" srcOrd="0" destOrd="0" presId="urn:microsoft.com/office/officeart/2005/8/layout/hierarchy2"/>
    <dgm:cxn modelId="{5B58F4EF-99C8-48B4-A6C0-68DA0C95B384}" type="presOf" srcId="{63F5084E-16CE-4B72-8537-17C371E7E301}" destId="{C7246029-7609-4C6C-A3E5-E54A72DBB1B2}" srcOrd="0" destOrd="0" presId="urn:microsoft.com/office/officeart/2005/8/layout/hierarchy2"/>
    <dgm:cxn modelId="{2528D293-D579-4B42-A8BB-DAC9F661864B}" type="presOf" srcId="{95F2834B-1471-40FE-ACAC-F0DC5358D663}" destId="{82E4D174-3B85-4401-AC20-15C8AA6BD457}" srcOrd="0" destOrd="0" presId="urn:microsoft.com/office/officeart/2005/8/layout/hierarchy2"/>
    <dgm:cxn modelId="{F31D9D24-8345-4E62-868D-DC12AD9154B4}" type="presParOf" srcId="{73C9672B-2DD9-4702-8358-6BB304AE6A9E}" destId="{89A3693A-8BBA-4C52-BF76-370AA6016ED4}" srcOrd="0" destOrd="0" presId="urn:microsoft.com/office/officeart/2005/8/layout/hierarchy2"/>
    <dgm:cxn modelId="{67FDCCA7-A973-4D46-B742-19880853CC3C}" type="presParOf" srcId="{89A3693A-8BBA-4C52-BF76-370AA6016ED4}" destId="{00A107F1-A7D5-42BB-B596-CEF1698EBD7B}" srcOrd="0" destOrd="0" presId="urn:microsoft.com/office/officeart/2005/8/layout/hierarchy2"/>
    <dgm:cxn modelId="{4F8CBC12-3807-4600-9308-BDDA0006F651}" type="presParOf" srcId="{89A3693A-8BBA-4C52-BF76-370AA6016ED4}" destId="{B7A18A96-6890-481F-A831-AC6AEE691966}" srcOrd="1" destOrd="0" presId="urn:microsoft.com/office/officeart/2005/8/layout/hierarchy2"/>
    <dgm:cxn modelId="{8D733655-628D-42EF-AEC4-45B3E7499142}" type="presParOf" srcId="{B7A18A96-6890-481F-A831-AC6AEE691966}" destId="{DBFBB132-85D3-44F2-8AB8-81E4402B4528}" srcOrd="0" destOrd="0" presId="urn:microsoft.com/office/officeart/2005/8/layout/hierarchy2"/>
    <dgm:cxn modelId="{ED9C016B-60EF-4F04-9D2D-A6CE3AF76A89}" type="presParOf" srcId="{DBFBB132-85D3-44F2-8AB8-81E4402B4528}" destId="{0367E1B3-B4F5-4237-826A-DB68DA0599EC}" srcOrd="0" destOrd="0" presId="urn:microsoft.com/office/officeart/2005/8/layout/hierarchy2"/>
    <dgm:cxn modelId="{7965551C-2F16-4610-9944-445F2349ABD8}" type="presParOf" srcId="{B7A18A96-6890-481F-A831-AC6AEE691966}" destId="{530DDB98-B9F7-4F34-8584-AD264572A8BD}" srcOrd="1" destOrd="0" presId="urn:microsoft.com/office/officeart/2005/8/layout/hierarchy2"/>
    <dgm:cxn modelId="{97FAE455-AF32-4293-BA70-3519E04B75DE}" type="presParOf" srcId="{530DDB98-B9F7-4F34-8584-AD264572A8BD}" destId="{42FA64F1-1BAD-4AC4-85C5-23C15C460FF5}" srcOrd="0" destOrd="0" presId="urn:microsoft.com/office/officeart/2005/8/layout/hierarchy2"/>
    <dgm:cxn modelId="{9C0DB227-2FE0-49C4-84A9-4CBAB61E3E0C}" type="presParOf" srcId="{530DDB98-B9F7-4F34-8584-AD264572A8BD}" destId="{4EC145DF-BE08-4798-8928-F8EE46CD22DB}" srcOrd="1" destOrd="0" presId="urn:microsoft.com/office/officeart/2005/8/layout/hierarchy2"/>
    <dgm:cxn modelId="{963761CE-7F8B-463B-93CB-DB0192560767}" type="presParOf" srcId="{4EC145DF-BE08-4798-8928-F8EE46CD22DB}" destId="{82E201E9-FB04-423A-9FC6-9AC0E25FFC30}" srcOrd="0" destOrd="0" presId="urn:microsoft.com/office/officeart/2005/8/layout/hierarchy2"/>
    <dgm:cxn modelId="{ACD1FB8C-42B4-47D1-985F-962A77A0C080}" type="presParOf" srcId="{82E201E9-FB04-423A-9FC6-9AC0E25FFC30}" destId="{13CCCBFE-3888-45BB-B5FB-2B7F73B72F02}" srcOrd="0" destOrd="0" presId="urn:microsoft.com/office/officeart/2005/8/layout/hierarchy2"/>
    <dgm:cxn modelId="{F035F5F5-FB11-4BB1-B609-CED702DBF783}" type="presParOf" srcId="{4EC145DF-BE08-4798-8928-F8EE46CD22DB}" destId="{81CEDF32-F4C6-49DC-AC06-F00BC850C832}" srcOrd="1" destOrd="0" presId="urn:microsoft.com/office/officeart/2005/8/layout/hierarchy2"/>
    <dgm:cxn modelId="{A10E6AF8-A6F6-4BCB-8320-59C97B19F27A}" type="presParOf" srcId="{81CEDF32-F4C6-49DC-AC06-F00BC850C832}" destId="{5681F8BC-C2FF-4A4F-84E8-2C8832DF3982}" srcOrd="0" destOrd="0" presId="urn:microsoft.com/office/officeart/2005/8/layout/hierarchy2"/>
    <dgm:cxn modelId="{911E89E2-395E-49A7-99FB-CBFFA80898F0}" type="presParOf" srcId="{81CEDF32-F4C6-49DC-AC06-F00BC850C832}" destId="{8B1EAA8E-DCBF-46F7-9E5D-8D578CEC6A85}" srcOrd="1" destOrd="0" presId="urn:microsoft.com/office/officeart/2005/8/layout/hierarchy2"/>
    <dgm:cxn modelId="{03C122B3-13AE-43B0-A086-FAF16B0644F1}" type="presParOf" srcId="{4EC145DF-BE08-4798-8928-F8EE46CD22DB}" destId="{328DC1E8-1991-401A-8582-CE8431B39349}" srcOrd="2" destOrd="0" presId="urn:microsoft.com/office/officeart/2005/8/layout/hierarchy2"/>
    <dgm:cxn modelId="{2024EFFE-432D-4C91-867E-01C04452FFA1}" type="presParOf" srcId="{328DC1E8-1991-401A-8582-CE8431B39349}" destId="{853C6448-0DE8-4232-8EFF-06FEBEE78162}" srcOrd="0" destOrd="0" presId="urn:microsoft.com/office/officeart/2005/8/layout/hierarchy2"/>
    <dgm:cxn modelId="{30BA0D2D-4D1B-4EE9-8FB6-989C7402F6BA}" type="presParOf" srcId="{4EC145DF-BE08-4798-8928-F8EE46CD22DB}" destId="{E2E01E7E-F84F-4231-98ED-27FE0446EAAB}" srcOrd="3" destOrd="0" presId="urn:microsoft.com/office/officeart/2005/8/layout/hierarchy2"/>
    <dgm:cxn modelId="{CA57D627-0E41-4C87-BECF-248F1AD7D02A}" type="presParOf" srcId="{E2E01E7E-F84F-4231-98ED-27FE0446EAAB}" destId="{10F908F6-D508-42E1-8EEC-92FC9DB56622}" srcOrd="0" destOrd="0" presId="urn:microsoft.com/office/officeart/2005/8/layout/hierarchy2"/>
    <dgm:cxn modelId="{74767086-7FFC-4FAF-8C71-14209C367FD9}" type="presParOf" srcId="{E2E01E7E-F84F-4231-98ED-27FE0446EAAB}" destId="{7733FE2D-747B-42B8-9DB2-182FF7F043D2}" srcOrd="1" destOrd="0" presId="urn:microsoft.com/office/officeart/2005/8/layout/hierarchy2"/>
    <dgm:cxn modelId="{395EF854-8A8A-4F89-871D-42ECF53593FC}" type="presParOf" srcId="{4EC145DF-BE08-4798-8928-F8EE46CD22DB}" destId="{80CB0036-2095-4430-BC58-D7FA60778704}" srcOrd="4" destOrd="0" presId="urn:microsoft.com/office/officeart/2005/8/layout/hierarchy2"/>
    <dgm:cxn modelId="{7D602FE5-58A0-4571-9001-3AD8B300A248}" type="presParOf" srcId="{80CB0036-2095-4430-BC58-D7FA60778704}" destId="{3B5C737C-E793-4519-AD88-CC2A8240403D}" srcOrd="0" destOrd="0" presId="urn:microsoft.com/office/officeart/2005/8/layout/hierarchy2"/>
    <dgm:cxn modelId="{50BD0999-E414-4CBF-A1D0-6C2A86ED4F95}" type="presParOf" srcId="{4EC145DF-BE08-4798-8928-F8EE46CD22DB}" destId="{D5EE9082-0A53-4F7E-9B18-5EFDDFC16DD6}" srcOrd="5" destOrd="0" presId="urn:microsoft.com/office/officeart/2005/8/layout/hierarchy2"/>
    <dgm:cxn modelId="{E2BA67AD-2BA3-45FF-A7EF-81FA9A1471B2}" type="presParOf" srcId="{D5EE9082-0A53-4F7E-9B18-5EFDDFC16DD6}" destId="{82E4D174-3B85-4401-AC20-15C8AA6BD457}" srcOrd="0" destOrd="0" presId="urn:microsoft.com/office/officeart/2005/8/layout/hierarchy2"/>
    <dgm:cxn modelId="{21EA91B8-9A42-4757-BB6E-B2A172D75CCD}" type="presParOf" srcId="{D5EE9082-0A53-4F7E-9B18-5EFDDFC16DD6}" destId="{E745CA70-85FC-4A95-80A6-18D6A2913CBD}" srcOrd="1" destOrd="0" presId="urn:microsoft.com/office/officeart/2005/8/layout/hierarchy2"/>
    <dgm:cxn modelId="{E0E0C89D-DF9B-4006-986C-92A761A6AC25}" type="presParOf" srcId="{B7A18A96-6890-481F-A831-AC6AEE691966}" destId="{530400F6-432A-4CBB-BE1D-C549FC471C99}" srcOrd="2" destOrd="0" presId="urn:microsoft.com/office/officeart/2005/8/layout/hierarchy2"/>
    <dgm:cxn modelId="{6A37F318-C098-474F-97F0-5210D19FFFA3}" type="presParOf" srcId="{530400F6-432A-4CBB-BE1D-C549FC471C99}" destId="{A5919979-7AD1-43C2-A8E5-5DD3C0E928A6}" srcOrd="0" destOrd="0" presId="urn:microsoft.com/office/officeart/2005/8/layout/hierarchy2"/>
    <dgm:cxn modelId="{92C63003-5694-4AFB-855C-F62FD53BF554}" type="presParOf" srcId="{B7A18A96-6890-481F-A831-AC6AEE691966}" destId="{3CFBD857-2B71-4BCF-BEB3-FC578FF1F797}" srcOrd="3" destOrd="0" presId="urn:microsoft.com/office/officeart/2005/8/layout/hierarchy2"/>
    <dgm:cxn modelId="{5FB7B549-DC04-4524-8E36-A317DADC04BD}" type="presParOf" srcId="{3CFBD857-2B71-4BCF-BEB3-FC578FF1F797}" destId="{9A2B4A53-E3CD-46F9-882B-F104D6A7FBEE}" srcOrd="0" destOrd="0" presId="urn:microsoft.com/office/officeart/2005/8/layout/hierarchy2"/>
    <dgm:cxn modelId="{04709098-CB73-4DB6-9822-D6CBC2AC8013}" type="presParOf" srcId="{3CFBD857-2B71-4BCF-BEB3-FC578FF1F797}" destId="{DA919A71-D732-4B3A-9F8A-B39F8B3799E5}" srcOrd="1" destOrd="0" presId="urn:microsoft.com/office/officeart/2005/8/layout/hierarchy2"/>
    <dgm:cxn modelId="{136B1232-3AA6-4238-B91C-9602CFA4B231}" type="presParOf" srcId="{DA919A71-D732-4B3A-9F8A-B39F8B3799E5}" destId="{269FCC79-75E7-42F3-942A-6F2090F1AA95}" srcOrd="0" destOrd="0" presId="urn:microsoft.com/office/officeart/2005/8/layout/hierarchy2"/>
    <dgm:cxn modelId="{3E1C2956-A03A-41F4-9506-D3BDA20A9E60}" type="presParOf" srcId="{269FCC79-75E7-42F3-942A-6F2090F1AA95}" destId="{693A8DF6-B5AB-4194-9DBE-A7359694EF53}" srcOrd="0" destOrd="0" presId="urn:microsoft.com/office/officeart/2005/8/layout/hierarchy2"/>
    <dgm:cxn modelId="{F1DA207F-D329-4F86-AE7C-9A85EB8E27EC}" type="presParOf" srcId="{DA919A71-D732-4B3A-9F8A-B39F8B3799E5}" destId="{00D4A5DE-15E7-469D-A6F2-6BEB87F1B331}" srcOrd="1" destOrd="0" presId="urn:microsoft.com/office/officeart/2005/8/layout/hierarchy2"/>
    <dgm:cxn modelId="{BCB99482-ECBF-49AE-A33A-140CDE3BBB7D}" type="presParOf" srcId="{00D4A5DE-15E7-469D-A6F2-6BEB87F1B331}" destId="{51C9AF2A-5BEC-48ED-BF8D-A8D4DD13706E}" srcOrd="0" destOrd="0" presId="urn:microsoft.com/office/officeart/2005/8/layout/hierarchy2"/>
    <dgm:cxn modelId="{143F17F2-B5C1-4E8A-AFBB-6D0139BBF7C9}" type="presParOf" srcId="{00D4A5DE-15E7-469D-A6F2-6BEB87F1B331}" destId="{115B512A-C817-4C79-9FD0-1AD1DE719D3E}" srcOrd="1" destOrd="0" presId="urn:microsoft.com/office/officeart/2005/8/layout/hierarchy2"/>
    <dgm:cxn modelId="{57136447-968E-4063-BD52-02D6D0E5649C}" type="presParOf" srcId="{DA919A71-D732-4B3A-9F8A-B39F8B3799E5}" destId="{AFDFD87D-B496-47D3-A3D0-94058BEE598D}" srcOrd="2" destOrd="0" presId="urn:microsoft.com/office/officeart/2005/8/layout/hierarchy2"/>
    <dgm:cxn modelId="{8EB19D41-55F6-47A2-9D1A-DBBA55DB9B90}" type="presParOf" srcId="{AFDFD87D-B496-47D3-A3D0-94058BEE598D}" destId="{C5DE2AC1-CC92-4A73-AF8E-03B868CC388E}" srcOrd="0" destOrd="0" presId="urn:microsoft.com/office/officeart/2005/8/layout/hierarchy2"/>
    <dgm:cxn modelId="{ABEBA35A-A797-46B5-A228-06D3F52C3D0E}" type="presParOf" srcId="{DA919A71-D732-4B3A-9F8A-B39F8B3799E5}" destId="{53DF95A1-2B9D-4FCD-A923-4ADE60894116}" srcOrd="3" destOrd="0" presId="urn:microsoft.com/office/officeart/2005/8/layout/hierarchy2"/>
    <dgm:cxn modelId="{5A3D6A53-5D5F-4604-A934-DEC48288C2C2}" type="presParOf" srcId="{53DF95A1-2B9D-4FCD-A923-4ADE60894116}" destId="{3847B05E-F170-4148-9016-3FA5D24D8566}" srcOrd="0" destOrd="0" presId="urn:microsoft.com/office/officeart/2005/8/layout/hierarchy2"/>
    <dgm:cxn modelId="{EFE7C404-17A7-4680-8E9F-309E120E8B0A}" type="presParOf" srcId="{53DF95A1-2B9D-4FCD-A923-4ADE60894116}" destId="{634AEDEE-7834-4FC9-BFD5-0F6AC48D03D4}" srcOrd="1" destOrd="0" presId="urn:microsoft.com/office/officeart/2005/8/layout/hierarchy2"/>
    <dgm:cxn modelId="{0AA19553-DCEE-42B9-A307-3DF0B3B37254}" type="presParOf" srcId="{DA919A71-D732-4B3A-9F8A-B39F8B3799E5}" destId="{57DBC797-B541-4530-8990-B9F328693A44}" srcOrd="4" destOrd="0" presId="urn:microsoft.com/office/officeart/2005/8/layout/hierarchy2"/>
    <dgm:cxn modelId="{49D8AD21-317D-40C4-83BF-90746503CE41}" type="presParOf" srcId="{57DBC797-B541-4530-8990-B9F328693A44}" destId="{55024058-0339-48F7-8841-12C6393B501E}" srcOrd="0" destOrd="0" presId="urn:microsoft.com/office/officeart/2005/8/layout/hierarchy2"/>
    <dgm:cxn modelId="{D841A4A8-5799-451A-809E-CA0D5DD1F1B9}" type="presParOf" srcId="{DA919A71-D732-4B3A-9F8A-B39F8B3799E5}" destId="{F155E76D-E903-489D-B681-3F7D5AE9B61B}" srcOrd="5" destOrd="0" presId="urn:microsoft.com/office/officeart/2005/8/layout/hierarchy2"/>
    <dgm:cxn modelId="{D4904CFB-BCB2-49F7-A8A2-4DF5D09E1031}" type="presParOf" srcId="{F155E76D-E903-489D-B681-3F7D5AE9B61B}" destId="{0DE91D6A-CA8F-4E8D-913A-8AAD03BD06C4}" srcOrd="0" destOrd="0" presId="urn:microsoft.com/office/officeart/2005/8/layout/hierarchy2"/>
    <dgm:cxn modelId="{15EEDE11-7DF5-4160-BAF2-3C2FDD4AB33E}" type="presParOf" srcId="{F155E76D-E903-489D-B681-3F7D5AE9B61B}" destId="{191BBE25-197A-4E92-9F3C-A4622BF8D67D}" srcOrd="1" destOrd="0" presId="urn:microsoft.com/office/officeart/2005/8/layout/hierarchy2"/>
    <dgm:cxn modelId="{110C658C-2FB8-4D55-AC4E-4F00F8BCD9F2}" type="presParOf" srcId="{B7A18A96-6890-481F-A831-AC6AEE691966}" destId="{58699E90-EF61-4B28-ABBD-1572D3FDD22C}" srcOrd="4" destOrd="0" presId="urn:microsoft.com/office/officeart/2005/8/layout/hierarchy2"/>
    <dgm:cxn modelId="{7A3E3F4E-9D1F-4402-ACB6-4D589BBF527F}" type="presParOf" srcId="{58699E90-EF61-4B28-ABBD-1572D3FDD22C}" destId="{29C6FF3C-DA33-4FD9-BFD3-E414BBF2B7E0}" srcOrd="0" destOrd="0" presId="urn:microsoft.com/office/officeart/2005/8/layout/hierarchy2"/>
    <dgm:cxn modelId="{7F096EE6-EDA6-4133-A5C7-B2F52D2B5131}" type="presParOf" srcId="{B7A18A96-6890-481F-A831-AC6AEE691966}" destId="{1CB74F0C-AD75-4944-A8D6-21F0F5354883}" srcOrd="5" destOrd="0" presId="urn:microsoft.com/office/officeart/2005/8/layout/hierarchy2"/>
    <dgm:cxn modelId="{0C11A1A6-3354-4BDD-9CAF-CC522331CF26}" type="presParOf" srcId="{1CB74F0C-AD75-4944-A8D6-21F0F5354883}" destId="{25493D62-5C4D-4E5B-87E8-ADB2FA260020}" srcOrd="0" destOrd="0" presId="urn:microsoft.com/office/officeart/2005/8/layout/hierarchy2"/>
    <dgm:cxn modelId="{6F238A82-2884-4457-82AA-B2D097454DBD}" type="presParOf" srcId="{1CB74F0C-AD75-4944-A8D6-21F0F5354883}" destId="{CD19468A-AE24-4F07-B9A0-820EC22D6F97}" srcOrd="1" destOrd="0" presId="urn:microsoft.com/office/officeart/2005/8/layout/hierarchy2"/>
    <dgm:cxn modelId="{AE00057F-BA30-49C6-9308-AA1BF28D21B7}" type="presParOf" srcId="{CD19468A-AE24-4F07-B9A0-820EC22D6F97}" destId="{AA8B0767-CF69-472F-BB52-25A6CED3F5E0}" srcOrd="0" destOrd="0" presId="urn:microsoft.com/office/officeart/2005/8/layout/hierarchy2"/>
    <dgm:cxn modelId="{65D42C53-3DB3-4697-BBA6-A83798C56B90}" type="presParOf" srcId="{AA8B0767-CF69-472F-BB52-25A6CED3F5E0}" destId="{FB81C1CA-C589-4026-90F6-4CCB33899496}" srcOrd="0" destOrd="0" presId="urn:microsoft.com/office/officeart/2005/8/layout/hierarchy2"/>
    <dgm:cxn modelId="{7818D1C4-A8B2-4510-847D-0C2A549FBB15}" type="presParOf" srcId="{CD19468A-AE24-4F07-B9A0-820EC22D6F97}" destId="{CD2F9F27-08D6-425E-9B1B-63633D5C33E8}" srcOrd="1" destOrd="0" presId="urn:microsoft.com/office/officeart/2005/8/layout/hierarchy2"/>
    <dgm:cxn modelId="{C323A32B-4B7B-4050-BF8B-1B2DFA181FCB}" type="presParOf" srcId="{CD2F9F27-08D6-425E-9B1B-63633D5C33E8}" destId="{7A0E0F56-F7B0-4F5F-A027-7F536AFA30C9}" srcOrd="0" destOrd="0" presId="urn:microsoft.com/office/officeart/2005/8/layout/hierarchy2"/>
    <dgm:cxn modelId="{05DFACAC-626C-4262-9BD5-D81E09249CDD}" type="presParOf" srcId="{CD2F9F27-08D6-425E-9B1B-63633D5C33E8}" destId="{DBE3FEC4-21BF-4E1D-BEFF-3AB4E3B07BAD}" srcOrd="1" destOrd="0" presId="urn:microsoft.com/office/officeart/2005/8/layout/hierarchy2"/>
    <dgm:cxn modelId="{C4234188-6811-4DEC-9251-08CE2A1893E2}" type="presParOf" srcId="{CD19468A-AE24-4F07-B9A0-820EC22D6F97}" destId="{875AEE5C-BEBF-49FE-873B-64F665FE4896}" srcOrd="2" destOrd="0" presId="urn:microsoft.com/office/officeart/2005/8/layout/hierarchy2"/>
    <dgm:cxn modelId="{9437417A-D11A-40FA-BE12-282428D1AF1A}" type="presParOf" srcId="{875AEE5C-BEBF-49FE-873B-64F665FE4896}" destId="{88800E6A-AE1D-4EE3-B7CF-9FAE5F43E98A}" srcOrd="0" destOrd="0" presId="urn:microsoft.com/office/officeart/2005/8/layout/hierarchy2"/>
    <dgm:cxn modelId="{666FE1B7-45C7-4678-882C-8716AAD874D7}" type="presParOf" srcId="{CD19468A-AE24-4F07-B9A0-820EC22D6F97}" destId="{46F37AC6-86D6-4516-A00E-40988E52CACB}" srcOrd="3" destOrd="0" presId="urn:microsoft.com/office/officeart/2005/8/layout/hierarchy2"/>
    <dgm:cxn modelId="{0CF42196-5AD1-4FF2-A837-641B5A32B70F}" type="presParOf" srcId="{46F37AC6-86D6-4516-A00E-40988E52CACB}" destId="{52F887CD-3399-4E7C-94B4-3BBAFD47479A}" srcOrd="0" destOrd="0" presId="urn:microsoft.com/office/officeart/2005/8/layout/hierarchy2"/>
    <dgm:cxn modelId="{FE31586A-5076-454B-9BFA-863A7C7A496B}" type="presParOf" srcId="{46F37AC6-86D6-4516-A00E-40988E52CACB}" destId="{7D81A7EA-B7AE-4255-96E1-CCBD716588ED}" srcOrd="1" destOrd="0" presId="urn:microsoft.com/office/officeart/2005/8/layout/hierarchy2"/>
    <dgm:cxn modelId="{05FF8E1B-3A9B-4D92-9AB4-D5DB59C79F3C}" type="presParOf" srcId="{CD19468A-AE24-4F07-B9A0-820EC22D6F97}" destId="{C7246029-7609-4C6C-A3E5-E54A72DBB1B2}" srcOrd="4" destOrd="0" presId="urn:microsoft.com/office/officeart/2005/8/layout/hierarchy2"/>
    <dgm:cxn modelId="{C874C592-E26E-4E4E-BF28-EE76DB400075}" type="presParOf" srcId="{C7246029-7609-4C6C-A3E5-E54A72DBB1B2}" destId="{49682BC0-7CE3-4093-9B1A-D4040D353448}" srcOrd="0" destOrd="0" presId="urn:microsoft.com/office/officeart/2005/8/layout/hierarchy2"/>
    <dgm:cxn modelId="{D983FF35-A002-4F92-A177-4C69C7565467}" type="presParOf" srcId="{CD19468A-AE24-4F07-B9A0-820EC22D6F97}" destId="{36B81A0F-FC8E-42D3-A6F2-F66553C504DA}" srcOrd="5" destOrd="0" presId="urn:microsoft.com/office/officeart/2005/8/layout/hierarchy2"/>
    <dgm:cxn modelId="{8947732D-E819-400B-93FD-5D8E163D9176}" type="presParOf" srcId="{36B81A0F-FC8E-42D3-A6F2-F66553C504DA}" destId="{DCDD0F2A-7D06-48DE-8F59-43315C769D87}" srcOrd="0" destOrd="0" presId="urn:microsoft.com/office/officeart/2005/8/layout/hierarchy2"/>
    <dgm:cxn modelId="{1CB74834-236F-44A6-9B62-166BE0BA96F1}" type="presParOf" srcId="{36B81A0F-FC8E-42D3-A6F2-F66553C504DA}" destId="{D9E78058-3298-4408-B349-99C48D6444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Service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question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QuestionService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BF0029A0-2138-45DF-82F1-9F9631FF3243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talentboard</a:t>
          </a:r>
          <a:endParaRPr lang="ko-KR" altLang="en-US" sz="1600" dirty="0"/>
        </a:p>
      </dgm:t>
    </dgm:pt>
    <dgm:pt modelId="{6BBED8C0-9F5F-4189-8DBE-B7FC1BF30E4E}" type="parTrans" cxnId="{1EB3EEF5-D32E-4297-BEA5-D32A446DD20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33BF1E5-3306-4837-8DF5-EAE1E8BBE014}" type="sibTrans" cxnId="{1EB3EEF5-D32E-4297-BEA5-D32A446DD206}">
      <dgm:prSet/>
      <dgm:spPr/>
      <dgm:t>
        <a:bodyPr/>
        <a:lstStyle/>
        <a:p>
          <a:pPr latinLnBrk="1"/>
          <a:endParaRPr lang="ko-KR" altLang="en-US" sz="1000"/>
        </a:p>
      </dgm:t>
    </dgm:pt>
    <dgm:pt modelId="{D923A09B-52DC-49AB-AA1D-553AA3F39E92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allboard</a:t>
          </a:r>
          <a:endParaRPr lang="ko-KR" altLang="en-US" sz="1600" dirty="0"/>
        </a:p>
      </dgm:t>
    </dgm:pt>
    <dgm:pt modelId="{F0776472-F74D-4899-A80A-81A82F4DDBBC}" type="parTrans" cxnId="{B89AFD0B-AE3B-40E3-BCB6-A5AD5055875B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C45D05C-8171-4016-AF7A-B3054A5A6B02}" type="sibTrans" cxnId="{B89AFD0B-AE3B-40E3-BCB6-A5AD5055875B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QuestionServiceImpl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en-US" sz="1200" dirty="0" smtClean="0"/>
            <a:t>QuestionVo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674B1AB9-5392-4BD9-8751-50B07ADBE5BC}">
      <dgm:prSet custT="1"/>
      <dgm:spPr/>
      <dgm:t>
        <a:bodyPr/>
        <a:lstStyle/>
        <a:p>
          <a:pPr latinLnBrk="1"/>
          <a:r>
            <a:rPr lang="en-US" altLang="en-US" sz="1200" dirty="0" smtClean="0"/>
            <a:t>  TalentBoardService</a:t>
          </a:r>
          <a:endParaRPr lang="ko-KR" altLang="en-US" sz="1200" dirty="0"/>
        </a:p>
      </dgm:t>
    </dgm:pt>
    <dgm:pt modelId="{8A656524-E5FB-41D1-ACF8-ECBE1D4E8B74}" type="par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537C1A6F-E93D-481A-831B-E6A5AB3207CE}" type="sibTrans" cxnId="{1E3E714E-081F-4982-BB21-4D2A99FF014B}">
      <dgm:prSet/>
      <dgm:spPr/>
      <dgm:t>
        <a:bodyPr/>
        <a:lstStyle/>
        <a:p>
          <a:pPr latinLnBrk="1"/>
          <a:endParaRPr lang="ko-KR" altLang="en-US"/>
        </a:p>
      </dgm:t>
    </dgm:pt>
    <dgm:pt modelId="{A597CC50-A8A3-47FA-BF8F-7DC67114E77D}">
      <dgm:prSet custT="1"/>
      <dgm:spPr/>
      <dgm:t>
        <a:bodyPr/>
        <a:lstStyle/>
        <a:p>
          <a:pPr latinLnBrk="1"/>
          <a:r>
            <a:rPr lang="en-US" altLang="en-US" sz="1200" dirty="0" smtClean="0"/>
            <a:t> AllBoardService</a:t>
          </a:r>
          <a:endParaRPr lang="ko-KR" altLang="en-US" sz="1200" dirty="0"/>
        </a:p>
      </dgm:t>
    </dgm:pt>
    <dgm:pt modelId="{162FC4A5-10CA-4584-BB5B-C9DA760420E6}" type="par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291FD665-331C-452A-B8D2-FD60BBC3720F}" type="sibTrans" cxnId="{DEF67C7B-A681-4C52-A5CF-C6565BE33DDA}">
      <dgm:prSet/>
      <dgm:spPr/>
      <dgm:t>
        <a:bodyPr/>
        <a:lstStyle/>
        <a:p>
          <a:pPr latinLnBrk="1"/>
          <a:endParaRPr lang="ko-KR" altLang="en-US"/>
        </a:p>
      </dgm:t>
    </dgm:pt>
    <dgm:pt modelId="{BA6C0CB5-CE28-46DD-B82B-CB2000F6432B}">
      <dgm:prSet custT="1"/>
      <dgm:spPr/>
      <dgm:t>
        <a:bodyPr/>
        <a:lstStyle/>
        <a:p>
          <a:pPr latinLnBrk="1"/>
          <a:r>
            <a:rPr lang="en-US" altLang="en-US" sz="1200" dirty="0" smtClean="0"/>
            <a:t> AllBoardServiceImpl</a:t>
          </a:r>
          <a:endParaRPr lang="ko-KR" altLang="en-US" sz="1200" dirty="0"/>
        </a:p>
      </dgm:t>
    </dgm:pt>
    <dgm:pt modelId="{5784056F-DB06-4546-875B-5E1FE4A5CBF3}" type="par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FE16BF29-20A9-4770-ABCA-5BE35E187BAF}" type="sibTrans" cxnId="{6A6168C3-8B68-4C3A-AA7F-B3B636490083}">
      <dgm:prSet/>
      <dgm:spPr/>
      <dgm:t>
        <a:bodyPr/>
        <a:lstStyle/>
        <a:p>
          <a:pPr latinLnBrk="1"/>
          <a:endParaRPr lang="ko-KR" altLang="en-US"/>
        </a:p>
      </dgm:t>
    </dgm:pt>
    <dgm:pt modelId="{478B521B-1A1B-47EE-8948-038B26DEA18F}">
      <dgm:prSet custT="1"/>
      <dgm:spPr/>
      <dgm:t>
        <a:bodyPr/>
        <a:lstStyle/>
        <a:p>
          <a:pPr latinLnBrk="1"/>
          <a:r>
            <a:rPr lang="en-US" altLang="en-US" sz="1200" dirty="0" smtClean="0"/>
            <a:t>TalentBoardService</a:t>
          </a:r>
          <a:r>
            <a:rPr lang="en-US" altLang="ko-KR" sz="1200" dirty="0" smtClean="0">
              <a:latin typeface="+mn-ea"/>
              <a:ea typeface="+mn-ea"/>
            </a:rPr>
            <a:t>Impl</a:t>
          </a:r>
          <a:endParaRPr lang="ko-KR" altLang="en-US" sz="1200" dirty="0"/>
        </a:p>
      </dgm:t>
    </dgm:pt>
    <dgm:pt modelId="{6B5BD468-3CCB-4FD1-B8F9-E8DC08EC3CE2}" type="par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22CB9937-37FA-427E-B99C-5B74A341D637}" type="sibTrans" cxnId="{0B4880AD-1DBC-4C75-8B76-768D1350B929}">
      <dgm:prSet/>
      <dgm:spPr/>
      <dgm:t>
        <a:bodyPr/>
        <a:lstStyle/>
        <a:p>
          <a:pPr latinLnBrk="1"/>
          <a:endParaRPr lang="ko-KR" altLang="en-US"/>
        </a:p>
      </dgm:t>
    </dgm:pt>
    <dgm:pt modelId="{D0566F41-4CEF-4F28-A78F-0CECEC927776}">
      <dgm:prSet custT="1"/>
      <dgm:spPr/>
      <dgm:t>
        <a:bodyPr/>
        <a:lstStyle/>
        <a:p>
          <a:pPr latinLnBrk="1"/>
          <a:r>
            <a:rPr lang="en-US" altLang="en-US" sz="1200" dirty="0" smtClean="0"/>
            <a:t>  TalentBoardVo</a:t>
          </a:r>
          <a:endParaRPr lang="ko-KR" altLang="en-US" sz="1200" dirty="0"/>
        </a:p>
      </dgm:t>
    </dgm:pt>
    <dgm:pt modelId="{1BFC304E-EFBE-45F4-9275-B47767B9412A}" type="par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2D769169-ABCD-4574-9FFB-0B0BEF5C081C}" type="sibTrans" cxnId="{2024FFF2-123B-4C32-BE5A-09551D86B377}">
      <dgm:prSet/>
      <dgm:spPr/>
      <dgm:t>
        <a:bodyPr/>
        <a:lstStyle/>
        <a:p>
          <a:pPr latinLnBrk="1"/>
          <a:endParaRPr lang="ko-KR" altLang="en-US"/>
        </a:p>
      </dgm:t>
    </dgm:pt>
    <dgm:pt modelId="{A1FC53B7-9A16-44F9-9FEC-EACD297F59F3}">
      <dgm:prSet custT="1"/>
      <dgm:spPr/>
      <dgm:t>
        <a:bodyPr/>
        <a:lstStyle/>
        <a:p>
          <a:pPr latinLnBrk="1"/>
          <a:r>
            <a:rPr lang="en-US" altLang="en-US" sz="2400" dirty="0" smtClean="0"/>
            <a:t> </a:t>
          </a:r>
          <a:r>
            <a:rPr lang="en-US" altLang="en-US" sz="1200" dirty="0" smtClean="0"/>
            <a:t>AllBoardVo</a:t>
          </a:r>
          <a:endParaRPr lang="ko-KR" altLang="en-US" sz="1200" dirty="0"/>
        </a:p>
      </dgm:t>
    </dgm:pt>
    <dgm:pt modelId="{C567F4CF-6058-43C4-96C6-E87B9921002E}" type="parTrans" cxnId="{32BDDA00-2E79-447A-A7F4-9835E05C2B16}">
      <dgm:prSet/>
      <dgm:spPr/>
      <dgm:t>
        <a:bodyPr/>
        <a:lstStyle/>
        <a:p>
          <a:pPr latinLnBrk="1"/>
          <a:endParaRPr lang="ko-KR" altLang="en-US"/>
        </a:p>
      </dgm:t>
    </dgm:pt>
    <dgm:pt modelId="{DC1F7B6D-3139-4FFB-844A-C9389503AB17}" type="sibTrans" cxnId="{32BDDA00-2E79-447A-A7F4-9835E05C2B16}">
      <dgm:prSet/>
      <dgm:spPr/>
      <dgm:t>
        <a:bodyPr/>
        <a:lstStyle/>
        <a:p>
          <a:pPr latinLnBrk="1"/>
          <a:endParaRPr lang="ko-KR" altLang="en-US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256680" custScaleY="220772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3" custScaleX="333728" custScaleY="201328" custLinFactNeighborX="-3826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9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  <dgm:pt modelId="{530400F6-432A-4CBB-BE1D-C549FC471C99}" type="pres">
      <dgm:prSet presAssocID="{6BBED8C0-9F5F-4189-8DBE-B7FC1BF30E4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919979-7AD1-43C2-A8E5-5DD3C0E928A6}" type="pres">
      <dgm:prSet presAssocID="{6BBED8C0-9F5F-4189-8DBE-B7FC1BF30E4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CFBD857-2B71-4BCF-BEB3-FC578FF1F797}" type="pres">
      <dgm:prSet presAssocID="{BF0029A0-2138-45DF-82F1-9F9631FF3243}" presName="root2" presStyleCnt="0"/>
      <dgm:spPr/>
    </dgm:pt>
    <dgm:pt modelId="{9A2B4A53-E3CD-46F9-882B-F104D6A7FBEE}" type="pres">
      <dgm:prSet presAssocID="{BF0029A0-2138-45DF-82F1-9F9631FF3243}" presName="LevelTwoTextNode" presStyleLbl="node2" presStyleIdx="1" presStyleCnt="3" custScaleX="333728" custScaleY="201328" custLinFactNeighborX="-3826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19A71-D732-4B3A-9F8A-B39F8B3799E5}" type="pres">
      <dgm:prSet presAssocID="{BF0029A0-2138-45DF-82F1-9F9631FF3243}" presName="level3hierChild" presStyleCnt="0"/>
      <dgm:spPr/>
    </dgm:pt>
    <dgm:pt modelId="{269FCC79-75E7-42F3-942A-6F2090F1AA95}" type="pres">
      <dgm:prSet presAssocID="{8A656524-E5FB-41D1-ACF8-ECBE1D4E8B74}" presName="conn2-1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693A8DF6-B5AB-4194-9DBE-A7359694EF53}" type="pres">
      <dgm:prSet presAssocID="{8A656524-E5FB-41D1-ACF8-ECBE1D4E8B74}" presName="connTx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00D4A5DE-15E7-469D-A6F2-6BEB87F1B331}" type="pres">
      <dgm:prSet presAssocID="{674B1AB9-5392-4BD9-8751-50B07ADBE5BC}" presName="root2" presStyleCnt="0"/>
      <dgm:spPr/>
    </dgm:pt>
    <dgm:pt modelId="{51C9AF2A-5BEC-48ED-BF8D-A8D4DD13706E}" type="pres">
      <dgm:prSet presAssocID="{674B1AB9-5392-4BD9-8751-50B07ADBE5BC}" presName="LevelTwoTextNode" presStyleLbl="node3" presStyleIdx="3" presStyleCnt="9" custScaleX="574089" custScaleY="173865" custLinFactNeighborX="87748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B512A-C817-4C79-9FD0-1AD1DE719D3E}" type="pres">
      <dgm:prSet presAssocID="{674B1AB9-5392-4BD9-8751-50B07ADBE5BC}" presName="level3hierChild" presStyleCnt="0"/>
      <dgm:spPr/>
    </dgm:pt>
    <dgm:pt modelId="{AFDFD87D-B496-47D3-A3D0-94058BEE598D}" type="pres">
      <dgm:prSet presAssocID="{6B5BD468-3CCB-4FD1-B8F9-E8DC08EC3CE2}" presName="conn2-1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C5DE2AC1-CC92-4A73-AF8E-03B868CC388E}" type="pres">
      <dgm:prSet presAssocID="{6B5BD468-3CCB-4FD1-B8F9-E8DC08EC3CE2}" presName="connTx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53DF95A1-2B9D-4FCD-A923-4ADE60894116}" type="pres">
      <dgm:prSet presAssocID="{478B521B-1A1B-47EE-8948-038B26DEA18F}" presName="root2" presStyleCnt="0"/>
      <dgm:spPr/>
    </dgm:pt>
    <dgm:pt modelId="{3847B05E-F170-4148-9016-3FA5D24D8566}" type="pres">
      <dgm:prSet presAssocID="{478B521B-1A1B-47EE-8948-038B26DEA18F}" presName="LevelTwoTextNode" presStyleLbl="node3" presStyleIdx="4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4AEDEE-7834-4FC9-BFD5-0F6AC48D03D4}" type="pres">
      <dgm:prSet presAssocID="{478B521B-1A1B-47EE-8948-038B26DEA18F}" presName="level3hierChild" presStyleCnt="0"/>
      <dgm:spPr/>
    </dgm:pt>
    <dgm:pt modelId="{57DBC797-B541-4530-8990-B9F328693A44}" type="pres">
      <dgm:prSet presAssocID="{1BFC304E-EFBE-45F4-9275-B47767B9412A}" presName="conn2-1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55024058-0339-48F7-8841-12C6393B501E}" type="pres">
      <dgm:prSet presAssocID="{1BFC304E-EFBE-45F4-9275-B47767B9412A}" presName="connTx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F155E76D-E903-489D-B681-3F7D5AE9B61B}" type="pres">
      <dgm:prSet presAssocID="{D0566F41-4CEF-4F28-A78F-0CECEC927776}" presName="root2" presStyleCnt="0"/>
      <dgm:spPr/>
    </dgm:pt>
    <dgm:pt modelId="{0DE91D6A-CA8F-4E8D-913A-8AAD03BD06C4}" type="pres">
      <dgm:prSet presAssocID="{D0566F41-4CEF-4F28-A78F-0CECEC927776}" presName="LevelTwoTextNode" presStyleLbl="node3" presStyleIdx="5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1BBE25-197A-4E92-9F3C-A4622BF8D67D}" type="pres">
      <dgm:prSet presAssocID="{D0566F41-4CEF-4F28-A78F-0CECEC927776}" presName="level3hierChild" presStyleCnt="0"/>
      <dgm:spPr/>
    </dgm:pt>
    <dgm:pt modelId="{58699E90-EF61-4B28-ABBD-1572D3FDD22C}" type="pres">
      <dgm:prSet presAssocID="{F0776472-F74D-4899-A80A-81A82F4DDBBC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9C6FF3C-DA33-4FD9-BFD3-E414BBF2B7E0}" type="pres">
      <dgm:prSet presAssocID="{F0776472-F74D-4899-A80A-81A82F4DDBBC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74F0C-AD75-4944-A8D6-21F0F5354883}" type="pres">
      <dgm:prSet presAssocID="{D923A09B-52DC-49AB-AA1D-553AA3F39E92}" presName="root2" presStyleCnt="0"/>
      <dgm:spPr/>
    </dgm:pt>
    <dgm:pt modelId="{25493D62-5C4D-4E5B-87E8-ADB2FA260020}" type="pres">
      <dgm:prSet presAssocID="{D923A09B-52DC-49AB-AA1D-553AA3F39E92}" presName="LevelTwoTextNode" presStyleLbl="node2" presStyleIdx="2" presStyleCnt="3" custScaleX="333728" custScaleY="201328" custLinFactNeighborX="-3826" custLinFactNeighborY="-416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468A-AE24-4F07-B9A0-820EC22D6F97}" type="pres">
      <dgm:prSet presAssocID="{D923A09B-52DC-49AB-AA1D-553AA3F39E92}" presName="level3hierChild" presStyleCnt="0"/>
      <dgm:spPr/>
    </dgm:pt>
    <dgm:pt modelId="{AA8B0767-CF69-472F-BB52-25A6CED3F5E0}" type="pres">
      <dgm:prSet presAssocID="{162FC4A5-10CA-4584-BB5B-C9DA760420E6}" presName="conn2-1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FB81C1CA-C589-4026-90F6-4CCB33899496}" type="pres">
      <dgm:prSet presAssocID="{162FC4A5-10CA-4584-BB5B-C9DA760420E6}" presName="connTx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CD2F9F27-08D6-425E-9B1B-63633D5C33E8}" type="pres">
      <dgm:prSet presAssocID="{A597CC50-A8A3-47FA-BF8F-7DC67114E77D}" presName="root2" presStyleCnt="0"/>
      <dgm:spPr/>
    </dgm:pt>
    <dgm:pt modelId="{7A0E0F56-F7B0-4F5F-A027-7F536AFA30C9}" type="pres">
      <dgm:prSet presAssocID="{A597CC50-A8A3-47FA-BF8F-7DC67114E77D}" presName="LevelTwoTextNode" presStyleLbl="node3" presStyleIdx="6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E3FEC4-21BF-4E1D-BEFF-3AB4E3B07BAD}" type="pres">
      <dgm:prSet presAssocID="{A597CC50-A8A3-47FA-BF8F-7DC67114E77D}" presName="level3hierChild" presStyleCnt="0"/>
      <dgm:spPr/>
    </dgm:pt>
    <dgm:pt modelId="{875AEE5C-BEBF-49FE-873B-64F665FE4896}" type="pres">
      <dgm:prSet presAssocID="{5784056F-DB06-4546-875B-5E1FE4A5CBF3}" presName="conn2-1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88800E6A-AE1D-4EE3-B7CF-9FAE5F43E98A}" type="pres">
      <dgm:prSet presAssocID="{5784056F-DB06-4546-875B-5E1FE4A5CBF3}" presName="connTx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46F37AC6-86D6-4516-A00E-40988E52CACB}" type="pres">
      <dgm:prSet presAssocID="{BA6C0CB5-CE28-46DD-B82B-CB2000F6432B}" presName="root2" presStyleCnt="0"/>
      <dgm:spPr/>
    </dgm:pt>
    <dgm:pt modelId="{52F887CD-3399-4E7C-94B4-3BBAFD47479A}" type="pres">
      <dgm:prSet presAssocID="{BA6C0CB5-CE28-46DD-B82B-CB2000F6432B}" presName="LevelTwoTextNode" presStyleLbl="node3" presStyleIdx="7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1A7EA-B7AE-4255-96E1-CCBD716588ED}" type="pres">
      <dgm:prSet presAssocID="{BA6C0CB5-CE28-46DD-B82B-CB2000F6432B}" presName="level3hierChild" presStyleCnt="0"/>
      <dgm:spPr/>
    </dgm:pt>
    <dgm:pt modelId="{102DC9AA-2318-487D-856F-FFDD283E72E2}" type="pres">
      <dgm:prSet presAssocID="{C567F4CF-6058-43C4-96C6-E87B9921002E}" presName="conn2-1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9EDFA553-B80F-4DD6-AE20-88774EB87D92}" type="pres">
      <dgm:prSet presAssocID="{C567F4CF-6058-43C4-96C6-E87B9921002E}" presName="connTx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69615EF4-87AD-42F4-8ED2-118FF529D041}" type="pres">
      <dgm:prSet presAssocID="{A1FC53B7-9A16-44F9-9FEC-EACD297F59F3}" presName="root2" presStyleCnt="0"/>
      <dgm:spPr/>
    </dgm:pt>
    <dgm:pt modelId="{CF108121-F019-4084-B191-CBF916244EA2}" type="pres">
      <dgm:prSet presAssocID="{A1FC53B7-9A16-44F9-9FEC-EACD297F59F3}" presName="LevelTwoTextNode" presStyleLbl="node3" presStyleIdx="8" presStyleCnt="9" custScaleX="574089" custScaleY="173865" custLinFactNeighborX="89394" custLinFactNeighborY="-1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A71E03-40CB-4F2D-8DF0-6386C561161B}" type="pres">
      <dgm:prSet presAssocID="{A1FC53B7-9A16-44F9-9FEC-EACD297F59F3}" presName="level3hierChild" presStyleCnt="0"/>
      <dgm:spPr/>
    </dgm:pt>
  </dgm:ptLst>
  <dgm:cxnLst>
    <dgm:cxn modelId="{F81DE548-F4F8-48E8-87CC-0932B1811C30}" type="presOf" srcId="{3DBEDE1F-7C52-4919-8334-A3A7D7AF4761}" destId="{00A107F1-A7D5-42BB-B596-CEF1698EBD7B}" srcOrd="0" destOrd="0" presId="urn:microsoft.com/office/officeart/2005/8/layout/hierarchy2"/>
    <dgm:cxn modelId="{18FC2978-87CA-48C4-BBB3-56A2121D6AA6}" type="presOf" srcId="{478B521B-1A1B-47EE-8948-038B26DEA18F}" destId="{3847B05E-F170-4148-9016-3FA5D24D8566}" srcOrd="0" destOrd="0" presId="urn:microsoft.com/office/officeart/2005/8/layout/hierarchy2"/>
    <dgm:cxn modelId="{DEF67C7B-A681-4C52-A5CF-C6565BE33DDA}" srcId="{D923A09B-52DC-49AB-AA1D-553AA3F39E92}" destId="{A597CC50-A8A3-47FA-BF8F-7DC67114E77D}" srcOrd="0" destOrd="0" parTransId="{162FC4A5-10CA-4584-BB5B-C9DA760420E6}" sibTransId="{291FD665-331C-452A-B8D2-FD60BBC3720F}"/>
    <dgm:cxn modelId="{81848BBC-52BA-410C-AD92-4D7D848708FD}" type="presOf" srcId="{1BFC304E-EFBE-45F4-9275-B47767B9412A}" destId="{55024058-0339-48F7-8841-12C6393B501E}" srcOrd="1" destOrd="0" presId="urn:microsoft.com/office/officeart/2005/8/layout/hierarchy2"/>
    <dgm:cxn modelId="{DA7DD0F5-E02F-4FA9-87D9-C1A8DEAB46CF}" type="presOf" srcId="{A597CC50-A8A3-47FA-BF8F-7DC67114E77D}" destId="{7A0E0F56-F7B0-4F5F-A027-7F536AFA30C9}" srcOrd="0" destOrd="0" presId="urn:microsoft.com/office/officeart/2005/8/layout/hierarchy2"/>
    <dgm:cxn modelId="{A1A184C9-2197-45B9-8AA2-4E2139ABF48A}" type="presOf" srcId="{A458023A-11B9-44ED-AE55-E7F1C3964C11}" destId="{853C6448-0DE8-4232-8EFF-06FEBEE78162}" srcOrd="1" destOrd="0" presId="urn:microsoft.com/office/officeart/2005/8/layout/hierarchy2"/>
    <dgm:cxn modelId="{5084B110-2B9D-4DB7-94AB-B62AD436D62B}" type="presOf" srcId="{291A08AC-BEBE-4398-BCF9-1BAC96F2F1C1}" destId="{82E201E9-FB04-423A-9FC6-9AC0E25FFC30}" srcOrd="0" destOrd="0" presId="urn:microsoft.com/office/officeart/2005/8/layout/hierarchy2"/>
    <dgm:cxn modelId="{1EB3EEF5-D32E-4297-BEA5-D32A446DD206}" srcId="{3DBEDE1F-7C52-4919-8334-A3A7D7AF4761}" destId="{BF0029A0-2138-45DF-82F1-9F9631FF3243}" srcOrd="1" destOrd="0" parTransId="{6BBED8C0-9F5F-4189-8DBE-B7FC1BF30E4E}" sibTransId="{433BF1E5-3306-4837-8DF5-EAE1E8BBE014}"/>
    <dgm:cxn modelId="{71E6B483-8CC9-4A94-8375-F7AC2C99D729}" type="presOf" srcId="{5784056F-DB06-4546-875B-5E1FE4A5CBF3}" destId="{875AEE5C-BEBF-49FE-873B-64F665FE4896}" srcOrd="0" destOrd="0" presId="urn:microsoft.com/office/officeart/2005/8/layout/hierarchy2"/>
    <dgm:cxn modelId="{EE195742-D2B5-4D4D-A1BC-E5829C67BE14}" type="presOf" srcId="{6B5BD468-3CCB-4FD1-B8F9-E8DC08EC3CE2}" destId="{C5DE2AC1-CC92-4A73-AF8E-03B868CC388E}" srcOrd="1" destOrd="0" presId="urn:microsoft.com/office/officeart/2005/8/layout/hierarchy2"/>
    <dgm:cxn modelId="{C2F5B114-1E1A-40E6-9B82-AB6FA9D9B71E}" type="presOf" srcId="{BA6C0CB5-CE28-46DD-B82B-CB2000F6432B}" destId="{52F887CD-3399-4E7C-94B4-3BBAFD47479A}" srcOrd="0" destOrd="0" presId="urn:microsoft.com/office/officeart/2005/8/layout/hierarchy2"/>
    <dgm:cxn modelId="{0D895367-C58D-41AE-A377-18B36AC01252}" type="presOf" srcId="{D923A09B-52DC-49AB-AA1D-553AA3F39E92}" destId="{25493D62-5C4D-4E5B-87E8-ADB2FA260020}" srcOrd="0" destOrd="0" presId="urn:microsoft.com/office/officeart/2005/8/layout/hierarchy2"/>
    <dgm:cxn modelId="{2578C109-9ECD-4E81-ADA5-8F23C2E82CD4}" type="presOf" srcId="{5784056F-DB06-4546-875B-5E1FE4A5CBF3}" destId="{88800E6A-AE1D-4EE3-B7CF-9FAE5F43E98A}" srcOrd="1" destOrd="0" presId="urn:microsoft.com/office/officeart/2005/8/layout/hierarchy2"/>
    <dgm:cxn modelId="{6A6168C3-8B68-4C3A-AA7F-B3B636490083}" srcId="{D923A09B-52DC-49AB-AA1D-553AA3F39E92}" destId="{BA6C0CB5-CE28-46DD-B82B-CB2000F6432B}" srcOrd="1" destOrd="0" parTransId="{5784056F-DB06-4546-875B-5E1FE4A5CBF3}" sibTransId="{FE16BF29-20A9-4770-ABCA-5BE35E187BAF}"/>
    <dgm:cxn modelId="{F3DD6D62-E9A5-4479-9180-17423990316F}" type="presOf" srcId="{8A656524-E5FB-41D1-ACF8-ECBE1D4E8B74}" destId="{693A8DF6-B5AB-4194-9DBE-A7359694EF53}" srcOrd="1" destOrd="0" presId="urn:microsoft.com/office/officeart/2005/8/layout/hierarchy2"/>
    <dgm:cxn modelId="{2BFB2F4D-4F81-4BA4-BD7C-A79CC72147A5}" type="presOf" srcId="{F0776472-F74D-4899-A80A-81A82F4DDBBC}" destId="{29C6FF3C-DA33-4FD9-BFD3-E414BBF2B7E0}" srcOrd="1" destOrd="0" presId="urn:microsoft.com/office/officeart/2005/8/layout/hierarchy2"/>
    <dgm:cxn modelId="{FA260BE3-337A-4619-B19D-F3D0A59E3FC3}" type="presOf" srcId="{291A08AC-BEBE-4398-BCF9-1BAC96F2F1C1}" destId="{13CCCBFE-3888-45BB-B5FB-2B7F73B72F02}" srcOrd="1" destOrd="0" presId="urn:microsoft.com/office/officeart/2005/8/layout/hierarchy2"/>
    <dgm:cxn modelId="{C68C8727-E74F-4839-B454-B5D2741359F9}" type="presOf" srcId="{1BFC304E-EFBE-45F4-9275-B47767B9412A}" destId="{57DBC797-B541-4530-8990-B9F328693A44}" srcOrd="0" destOrd="0" presId="urn:microsoft.com/office/officeart/2005/8/layout/hierarchy2"/>
    <dgm:cxn modelId="{38BF6861-59DD-4F01-BC29-E48A4F5158DC}" type="presOf" srcId="{A1FC53B7-9A16-44F9-9FEC-EACD297F59F3}" destId="{CF108121-F019-4084-B191-CBF916244EA2}" srcOrd="0" destOrd="0" presId="urn:microsoft.com/office/officeart/2005/8/layout/hierarchy2"/>
    <dgm:cxn modelId="{15BE9507-39F8-4296-92BA-30E0ABA6CA0B}" type="presOf" srcId="{BF0029A0-2138-45DF-82F1-9F9631FF3243}" destId="{9A2B4A53-E3CD-46F9-882B-F104D6A7FBEE}" srcOrd="0" destOrd="0" presId="urn:microsoft.com/office/officeart/2005/8/layout/hierarchy2"/>
    <dgm:cxn modelId="{0B4880AD-1DBC-4C75-8B76-768D1350B929}" srcId="{BF0029A0-2138-45DF-82F1-9F9631FF3243}" destId="{478B521B-1A1B-47EE-8948-038B26DEA18F}" srcOrd="1" destOrd="0" parTransId="{6B5BD468-3CCB-4FD1-B8F9-E8DC08EC3CE2}" sibTransId="{22CB9937-37FA-427E-B99C-5B74A341D637}"/>
    <dgm:cxn modelId="{E0448711-11E2-4E40-9E32-A9FD50F7B4F4}" type="presOf" srcId="{388C736C-FDAA-41ED-A5B9-A6CBC369518D}" destId="{3B5C737C-E793-4519-AD88-CC2A8240403D}" srcOrd="1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94816ABF-3C3C-49F6-8AC1-2C572C221BAC}" type="presOf" srcId="{0FD085D8-20A3-40AB-9155-2998311EA6A5}" destId="{DBFBB132-85D3-44F2-8AB8-81E4402B4528}" srcOrd="0" destOrd="0" presId="urn:microsoft.com/office/officeart/2005/8/layout/hierarchy2"/>
    <dgm:cxn modelId="{87FF0F00-3983-416A-81A9-DA02B294FA22}" type="presOf" srcId="{388C736C-FDAA-41ED-A5B9-A6CBC369518D}" destId="{80CB0036-2095-4430-BC58-D7FA60778704}" srcOrd="0" destOrd="0" presId="urn:microsoft.com/office/officeart/2005/8/layout/hierarchy2"/>
    <dgm:cxn modelId="{D49F3153-61DC-4EFC-9511-0374E833C2B5}" type="presOf" srcId="{6B5BD468-3CCB-4FD1-B8F9-E8DC08EC3CE2}" destId="{AFDFD87D-B496-47D3-A3D0-94058BEE598D}" srcOrd="0" destOrd="0" presId="urn:microsoft.com/office/officeart/2005/8/layout/hierarchy2"/>
    <dgm:cxn modelId="{94B379BA-015B-4FFE-8B74-F5B337097487}" type="presOf" srcId="{6BBED8C0-9F5F-4189-8DBE-B7FC1BF30E4E}" destId="{530400F6-432A-4CBB-BE1D-C549FC471C99}" srcOrd="0" destOrd="0" presId="urn:microsoft.com/office/officeart/2005/8/layout/hierarchy2"/>
    <dgm:cxn modelId="{E5477BF6-611F-4D9B-94D9-0F9FA56ED464}" type="presOf" srcId="{95F2834B-1471-40FE-ACAC-F0DC5358D663}" destId="{82E4D174-3B85-4401-AC20-15C8AA6BD457}" srcOrd="0" destOrd="0" presId="urn:microsoft.com/office/officeart/2005/8/layout/hierarchy2"/>
    <dgm:cxn modelId="{45706EFB-E5D3-4E4D-896F-1A5A1DB79C39}" type="presOf" srcId="{162FC4A5-10CA-4584-BB5B-C9DA760420E6}" destId="{AA8B0767-CF69-472F-BB52-25A6CED3F5E0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A1817E3B-5ED1-4E9C-8095-32F3F3203342}" type="presOf" srcId="{C567F4CF-6058-43C4-96C6-E87B9921002E}" destId="{9EDFA553-B80F-4DD6-AE20-88774EB87D92}" srcOrd="1" destOrd="0" presId="urn:microsoft.com/office/officeart/2005/8/layout/hierarchy2"/>
    <dgm:cxn modelId="{ECBD8FDF-89B1-4756-8F13-24683D8724F7}" type="presOf" srcId="{C567F4CF-6058-43C4-96C6-E87B9921002E}" destId="{102DC9AA-2318-487D-856F-FFDD283E72E2}" srcOrd="0" destOrd="0" presId="urn:microsoft.com/office/officeart/2005/8/layout/hierarchy2"/>
    <dgm:cxn modelId="{32BDDA00-2E79-447A-A7F4-9835E05C2B16}" srcId="{D923A09B-52DC-49AB-AA1D-553AA3F39E92}" destId="{A1FC53B7-9A16-44F9-9FEC-EACD297F59F3}" srcOrd="2" destOrd="0" parTransId="{C567F4CF-6058-43C4-96C6-E87B9921002E}" sibTransId="{DC1F7B6D-3139-4FFB-844A-C9389503AB17}"/>
    <dgm:cxn modelId="{454EEF43-8B7A-4CED-88FD-0D8E6C59A328}" type="presOf" srcId="{162FC4A5-10CA-4584-BB5B-C9DA760420E6}" destId="{FB81C1CA-C589-4026-90F6-4CCB33899496}" srcOrd="1" destOrd="0" presId="urn:microsoft.com/office/officeart/2005/8/layout/hierarchy2"/>
    <dgm:cxn modelId="{1E3E714E-081F-4982-BB21-4D2A99FF014B}" srcId="{BF0029A0-2138-45DF-82F1-9F9631FF3243}" destId="{674B1AB9-5392-4BD9-8751-50B07ADBE5BC}" srcOrd="0" destOrd="0" parTransId="{8A656524-E5FB-41D1-ACF8-ECBE1D4E8B74}" sibTransId="{537C1A6F-E93D-481A-831B-E6A5AB3207CE}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37AAFFF6-1A94-4E65-A821-BE9D68280C1F}" type="presOf" srcId="{8A656524-E5FB-41D1-ACF8-ECBE1D4E8B74}" destId="{269FCC79-75E7-42F3-942A-6F2090F1AA95}" srcOrd="0" destOrd="0" presId="urn:microsoft.com/office/officeart/2005/8/layout/hierarchy2"/>
    <dgm:cxn modelId="{B81DE3F5-CA63-43A7-BD4A-A04FEDA97260}" type="presOf" srcId="{D0566F41-4CEF-4F28-A78F-0CECEC927776}" destId="{0DE91D6A-CA8F-4E8D-913A-8AAD03BD06C4}" srcOrd="0" destOrd="0" presId="urn:microsoft.com/office/officeart/2005/8/layout/hierarchy2"/>
    <dgm:cxn modelId="{EA4CEC25-C3D4-4192-B66C-FBC37C9C6C35}" type="presOf" srcId="{E829BC5A-AF80-45C4-B197-82D29ED1BA05}" destId="{5681F8BC-C2FF-4A4F-84E8-2C8832DF3982}" srcOrd="0" destOrd="0" presId="urn:microsoft.com/office/officeart/2005/8/layout/hierarchy2"/>
    <dgm:cxn modelId="{39DA5550-1CDD-4782-9652-65B6EAA20680}" type="presOf" srcId="{03E3F73B-ECB5-4196-BD24-51093C625254}" destId="{10F908F6-D508-42E1-8EEC-92FC9DB56622}" srcOrd="0" destOrd="0" presId="urn:microsoft.com/office/officeart/2005/8/layout/hierarchy2"/>
    <dgm:cxn modelId="{09E72BC8-8325-4F82-93AA-D2E7F1D6626C}" type="presOf" srcId="{A458023A-11B9-44ED-AE55-E7F1C3964C11}" destId="{328DC1E8-1991-401A-8582-CE8431B39349}" srcOrd="0" destOrd="0" presId="urn:microsoft.com/office/officeart/2005/8/layout/hierarchy2"/>
    <dgm:cxn modelId="{5DBAAB13-9657-4F75-A3DA-706514714223}" type="presOf" srcId="{6BBED8C0-9F5F-4189-8DBE-B7FC1BF30E4E}" destId="{A5919979-7AD1-43C2-A8E5-5DD3C0E928A6}" srcOrd="1" destOrd="0" presId="urn:microsoft.com/office/officeart/2005/8/layout/hierarchy2"/>
    <dgm:cxn modelId="{C340FD84-8A19-4196-99CC-7BCCCDFDD56A}" type="presOf" srcId="{FBF16ED1-7857-461C-8CF8-F0D28FEE685C}" destId="{73C9672B-2DD9-4702-8358-6BB304AE6A9E}" srcOrd="0" destOrd="0" presId="urn:microsoft.com/office/officeart/2005/8/layout/hierarchy2"/>
    <dgm:cxn modelId="{E9EE0F25-ACB4-43B7-A232-E10588E05DAB}" type="presOf" srcId="{674B1AB9-5392-4BD9-8751-50B07ADBE5BC}" destId="{51C9AF2A-5BEC-48ED-BF8D-A8D4DD13706E}" srcOrd="0" destOrd="0" presId="urn:microsoft.com/office/officeart/2005/8/layout/hierarchy2"/>
    <dgm:cxn modelId="{2024FFF2-123B-4C32-BE5A-09551D86B377}" srcId="{BF0029A0-2138-45DF-82F1-9F9631FF3243}" destId="{D0566F41-4CEF-4F28-A78F-0CECEC927776}" srcOrd="2" destOrd="0" parTransId="{1BFC304E-EFBE-45F4-9275-B47767B9412A}" sibTransId="{2D769169-ABCD-4574-9FFB-0B0BEF5C081C}"/>
    <dgm:cxn modelId="{5FE89A5F-3EFC-4728-A2A4-6A1ACFA8274F}" type="presOf" srcId="{EFFB6162-9CAE-4F49-9456-DE0A389FF134}" destId="{42FA64F1-1BAD-4AC4-85C5-23C15C460FF5}" srcOrd="0" destOrd="0" presId="urn:microsoft.com/office/officeart/2005/8/layout/hierarchy2"/>
    <dgm:cxn modelId="{B89AFD0B-AE3B-40E3-BCB6-A5AD5055875B}" srcId="{3DBEDE1F-7C52-4919-8334-A3A7D7AF4761}" destId="{D923A09B-52DC-49AB-AA1D-553AA3F39E92}" srcOrd="2" destOrd="0" parTransId="{F0776472-F74D-4899-A80A-81A82F4DDBBC}" sibTransId="{5C45D05C-8171-4016-AF7A-B3054A5A6B02}"/>
    <dgm:cxn modelId="{096A9541-823C-45D9-9971-3083C5042092}" type="presOf" srcId="{0FD085D8-20A3-40AB-9155-2998311EA6A5}" destId="{0367E1B3-B4F5-4237-826A-DB68DA0599EC}" srcOrd="1" destOrd="0" presId="urn:microsoft.com/office/officeart/2005/8/layout/hierarchy2"/>
    <dgm:cxn modelId="{536784D0-A641-4A2F-9EF5-32B7645BF4F4}" type="presOf" srcId="{F0776472-F74D-4899-A80A-81A82F4DDBBC}" destId="{58699E90-EF61-4B28-ABBD-1572D3FDD22C}" srcOrd="0" destOrd="0" presId="urn:microsoft.com/office/officeart/2005/8/layout/hierarchy2"/>
    <dgm:cxn modelId="{D223FB51-4A8D-4939-9F54-13E30E2DAF6F}" type="presParOf" srcId="{73C9672B-2DD9-4702-8358-6BB304AE6A9E}" destId="{89A3693A-8BBA-4C52-BF76-370AA6016ED4}" srcOrd="0" destOrd="0" presId="urn:microsoft.com/office/officeart/2005/8/layout/hierarchy2"/>
    <dgm:cxn modelId="{0DDC1F99-91EA-42D4-8769-E800B7911229}" type="presParOf" srcId="{89A3693A-8BBA-4C52-BF76-370AA6016ED4}" destId="{00A107F1-A7D5-42BB-B596-CEF1698EBD7B}" srcOrd="0" destOrd="0" presId="urn:microsoft.com/office/officeart/2005/8/layout/hierarchy2"/>
    <dgm:cxn modelId="{D389E7B5-94FD-4E6B-975A-AA8435E2DF4F}" type="presParOf" srcId="{89A3693A-8BBA-4C52-BF76-370AA6016ED4}" destId="{B7A18A96-6890-481F-A831-AC6AEE691966}" srcOrd="1" destOrd="0" presId="urn:microsoft.com/office/officeart/2005/8/layout/hierarchy2"/>
    <dgm:cxn modelId="{E37D67F5-2D53-4116-9446-3BD46380E7CA}" type="presParOf" srcId="{B7A18A96-6890-481F-A831-AC6AEE691966}" destId="{DBFBB132-85D3-44F2-8AB8-81E4402B4528}" srcOrd="0" destOrd="0" presId="urn:microsoft.com/office/officeart/2005/8/layout/hierarchy2"/>
    <dgm:cxn modelId="{08660E55-E2CA-4AEE-AD57-813DF61E48E4}" type="presParOf" srcId="{DBFBB132-85D3-44F2-8AB8-81E4402B4528}" destId="{0367E1B3-B4F5-4237-826A-DB68DA0599EC}" srcOrd="0" destOrd="0" presId="urn:microsoft.com/office/officeart/2005/8/layout/hierarchy2"/>
    <dgm:cxn modelId="{C400FC21-AE58-4F79-82F0-A61864F79876}" type="presParOf" srcId="{B7A18A96-6890-481F-A831-AC6AEE691966}" destId="{530DDB98-B9F7-4F34-8584-AD264572A8BD}" srcOrd="1" destOrd="0" presId="urn:microsoft.com/office/officeart/2005/8/layout/hierarchy2"/>
    <dgm:cxn modelId="{A4DDA6BE-594D-49A6-9591-A1D54CC7BF2E}" type="presParOf" srcId="{530DDB98-B9F7-4F34-8584-AD264572A8BD}" destId="{42FA64F1-1BAD-4AC4-85C5-23C15C460FF5}" srcOrd="0" destOrd="0" presId="urn:microsoft.com/office/officeart/2005/8/layout/hierarchy2"/>
    <dgm:cxn modelId="{C5A8E121-7273-439E-90D3-8F3C2CA2D55B}" type="presParOf" srcId="{530DDB98-B9F7-4F34-8584-AD264572A8BD}" destId="{4EC145DF-BE08-4798-8928-F8EE46CD22DB}" srcOrd="1" destOrd="0" presId="urn:microsoft.com/office/officeart/2005/8/layout/hierarchy2"/>
    <dgm:cxn modelId="{632F364C-4B9E-4152-9E20-44AA35DDCCEE}" type="presParOf" srcId="{4EC145DF-BE08-4798-8928-F8EE46CD22DB}" destId="{82E201E9-FB04-423A-9FC6-9AC0E25FFC30}" srcOrd="0" destOrd="0" presId="urn:microsoft.com/office/officeart/2005/8/layout/hierarchy2"/>
    <dgm:cxn modelId="{32C64A84-65AD-47BF-958F-2F29FE68964B}" type="presParOf" srcId="{82E201E9-FB04-423A-9FC6-9AC0E25FFC30}" destId="{13CCCBFE-3888-45BB-B5FB-2B7F73B72F02}" srcOrd="0" destOrd="0" presId="urn:microsoft.com/office/officeart/2005/8/layout/hierarchy2"/>
    <dgm:cxn modelId="{FC539035-B4CF-4E14-885B-21506E23C08D}" type="presParOf" srcId="{4EC145DF-BE08-4798-8928-F8EE46CD22DB}" destId="{81CEDF32-F4C6-49DC-AC06-F00BC850C832}" srcOrd="1" destOrd="0" presId="urn:microsoft.com/office/officeart/2005/8/layout/hierarchy2"/>
    <dgm:cxn modelId="{87BDD5E0-D2CC-4FE3-AFC9-93B194ED3CF5}" type="presParOf" srcId="{81CEDF32-F4C6-49DC-AC06-F00BC850C832}" destId="{5681F8BC-C2FF-4A4F-84E8-2C8832DF3982}" srcOrd="0" destOrd="0" presId="urn:microsoft.com/office/officeart/2005/8/layout/hierarchy2"/>
    <dgm:cxn modelId="{FDF91944-E49D-4D93-8A83-ED05CE03493C}" type="presParOf" srcId="{81CEDF32-F4C6-49DC-AC06-F00BC850C832}" destId="{8B1EAA8E-DCBF-46F7-9E5D-8D578CEC6A85}" srcOrd="1" destOrd="0" presId="urn:microsoft.com/office/officeart/2005/8/layout/hierarchy2"/>
    <dgm:cxn modelId="{CF71925E-DC79-4D16-B4F9-C3D3E9B62C1C}" type="presParOf" srcId="{4EC145DF-BE08-4798-8928-F8EE46CD22DB}" destId="{328DC1E8-1991-401A-8582-CE8431B39349}" srcOrd="2" destOrd="0" presId="urn:microsoft.com/office/officeart/2005/8/layout/hierarchy2"/>
    <dgm:cxn modelId="{30067124-DCC8-4885-BD3B-272CE4D57E1C}" type="presParOf" srcId="{328DC1E8-1991-401A-8582-CE8431B39349}" destId="{853C6448-0DE8-4232-8EFF-06FEBEE78162}" srcOrd="0" destOrd="0" presId="urn:microsoft.com/office/officeart/2005/8/layout/hierarchy2"/>
    <dgm:cxn modelId="{151F9095-58DD-4E7E-BBDE-72E9478A8FC1}" type="presParOf" srcId="{4EC145DF-BE08-4798-8928-F8EE46CD22DB}" destId="{E2E01E7E-F84F-4231-98ED-27FE0446EAAB}" srcOrd="3" destOrd="0" presId="urn:microsoft.com/office/officeart/2005/8/layout/hierarchy2"/>
    <dgm:cxn modelId="{AB114AB0-0D20-481D-BFAE-469CB44E8C60}" type="presParOf" srcId="{E2E01E7E-F84F-4231-98ED-27FE0446EAAB}" destId="{10F908F6-D508-42E1-8EEC-92FC9DB56622}" srcOrd="0" destOrd="0" presId="urn:microsoft.com/office/officeart/2005/8/layout/hierarchy2"/>
    <dgm:cxn modelId="{6EBA2CFC-6041-4D1D-ACD2-DBA5CA982EC7}" type="presParOf" srcId="{E2E01E7E-F84F-4231-98ED-27FE0446EAAB}" destId="{7733FE2D-747B-42B8-9DB2-182FF7F043D2}" srcOrd="1" destOrd="0" presId="urn:microsoft.com/office/officeart/2005/8/layout/hierarchy2"/>
    <dgm:cxn modelId="{BC8C3668-CDC1-4372-8CE6-5D73E02040F5}" type="presParOf" srcId="{4EC145DF-BE08-4798-8928-F8EE46CD22DB}" destId="{80CB0036-2095-4430-BC58-D7FA60778704}" srcOrd="4" destOrd="0" presId="urn:microsoft.com/office/officeart/2005/8/layout/hierarchy2"/>
    <dgm:cxn modelId="{BAB8687D-5BE8-41A1-BCC1-8EAF171A5035}" type="presParOf" srcId="{80CB0036-2095-4430-BC58-D7FA60778704}" destId="{3B5C737C-E793-4519-AD88-CC2A8240403D}" srcOrd="0" destOrd="0" presId="urn:microsoft.com/office/officeart/2005/8/layout/hierarchy2"/>
    <dgm:cxn modelId="{A0AB3FC3-3AE9-4A9B-9E54-5E1E5508A4A4}" type="presParOf" srcId="{4EC145DF-BE08-4798-8928-F8EE46CD22DB}" destId="{D5EE9082-0A53-4F7E-9B18-5EFDDFC16DD6}" srcOrd="5" destOrd="0" presId="urn:microsoft.com/office/officeart/2005/8/layout/hierarchy2"/>
    <dgm:cxn modelId="{7A69105D-8086-460C-999D-3846CE31886D}" type="presParOf" srcId="{D5EE9082-0A53-4F7E-9B18-5EFDDFC16DD6}" destId="{82E4D174-3B85-4401-AC20-15C8AA6BD457}" srcOrd="0" destOrd="0" presId="urn:microsoft.com/office/officeart/2005/8/layout/hierarchy2"/>
    <dgm:cxn modelId="{9309F67E-3227-4945-9F56-B7BCA92F469C}" type="presParOf" srcId="{D5EE9082-0A53-4F7E-9B18-5EFDDFC16DD6}" destId="{E745CA70-85FC-4A95-80A6-18D6A2913CBD}" srcOrd="1" destOrd="0" presId="urn:microsoft.com/office/officeart/2005/8/layout/hierarchy2"/>
    <dgm:cxn modelId="{DF5183DC-83F2-40B0-AD5A-40E838C4AA7D}" type="presParOf" srcId="{B7A18A96-6890-481F-A831-AC6AEE691966}" destId="{530400F6-432A-4CBB-BE1D-C549FC471C99}" srcOrd="2" destOrd="0" presId="urn:microsoft.com/office/officeart/2005/8/layout/hierarchy2"/>
    <dgm:cxn modelId="{A43549FB-F37D-4256-9D0E-FAA6B9AD2A5F}" type="presParOf" srcId="{530400F6-432A-4CBB-BE1D-C549FC471C99}" destId="{A5919979-7AD1-43C2-A8E5-5DD3C0E928A6}" srcOrd="0" destOrd="0" presId="urn:microsoft.com/office/officeart/2005/8/layout/hierarchy2"/>
    <dgm:cxn modelId="{5F0EB81E-693D-4D1B-8532-46571D5CB80C}" type="presParOf" srcId="{B7A18A96-6890-481F-A831-AC6AEE691966}" destId="{3CFBD857-2B71-4BCF-BEB3-FC578FF1F797}" srcOrd="3" destOrd="0" presId="urn:microsoft.com/office/officeart/2005/8/layout/hierarchy2"/>
    <dgm:cxn modelId="{C9BB8E85-EB68-4BC5-97A9-A5269E525B3E}" type="presParOf" srcId="{3CFBD857-2B71-4BCF-BEB3-FC578FF1F797}" destId="{9A2B4A53-E3CD-46F9-882B-F104D6A7FBEE}" srcOrd="0" destOrd="0" presId="urn:microsoft.com/office/officeart/2005/8/layout/hierarchy2"/>
    <dgm:cxn modelId="{EB69F962-B98A-4EEC-8E6B-B9C38C5AFF94}" type="presParOf" srcId="{3CFBD857-2B71-4BCF-BEB3-FC578FF1F797}" destId="{DA919A71-D732-4B3A-9F8A-B39F8B3799E5}" srcOrd="1" destOrd="0" presId="urn:microsoft.com/office/officeart/2005/8/layout/hierarchy2"/>
    <dgm:cxn modelId="{C87ED1B5-78E6-4661-B685-E58DF5CB280D}" type="presParOf" srcId="{DA919A71-D732-4B3A-9F8A-B39F8B3799E5}" destId="{269FCC79-75E7-42F3-942A-6F2090F1AA95}" srcOrd="0" destOrd="0" presId="urn:microsoft.com/office/officeart/2005/8/layout/hierarchy2"/>
    <dgm:cxn modelId="{8FCEDEB9-72C8-44AD-9944-1A0692D0C19C}" type="presParOf" srcId="{269FCC79-75E7-42F3-942A-6F2090F1AA95}" destId="{693A8DF6-B5AB-4194-9DBE-A7359694EF53}" srcOrd="0" destOrd="0" presId="urn:microsoft.com/office/officeart/2005/8/layout/hierarchy2"/>
    <dgm:cxn modelId="{3BBAE773-7A1A-4192-92E7-CD0A9F82F437}" type="presParOf" srcId="{DA919A71-D732-4B3A-9F8A-B39F8B3799E5}" destId="{00D4A5DE-15E7-469D-A6F2-6BEB87F1B331}" srcOrd="1" destOrd="0" presId="urn:microsoft.com/office/officeart/2005/8/layout/hierarchy2"/>
    <dgm:cxn modelId="{1DF25B3A-2A15-4A72-89A0-A09ACC059719}" type="presParOf" srcId="{00D4A5DE-15E7-469D-A6F2-6BEB87F1B331}" destId="{51C9AF2A-5BEC-48ED-BF8D-A8D4DD13706E}" srcOrd="0" destOrd="0" presId="urn:microsoft.com/office/officeart/2005/8/layout/hierarchy2"/>
    <dgm:cxn modelId="{144D6E60-CB9A-4EEE-AFB0-1DE5759F9BE0}" type="presParOf" srcId="{00D4A5DE-15E7-469D-A6F2-6BEB87F1B331}" destId="{115B512A-C817-4C79-9FD0-1AD1DE719D3E}" srcOrd="1" destOrd="0" presId="urn:microsoft.com/office/officeart/2005/8/layout/hierarchy2"/>
    <dgm:cxn modelId="{B212619A-28F0-46A2-B6F5-44BA6BF0AD29}" type="presParOf" srcId="{DA919A71-D732-4B3A-9F8A-B39F8B3799E5}" destId="{AFDFD87D-B496-47D3-A3D0-94058BEE598D}" srcOrd="2" destOrd="0" presId="urn:microsoft.com/office/officeart/2005/8/layout/hierarchy2"/>
    <dgm:cxn modelId="{D6B60E5B-7659-467A-9BCC-3D524534311C}" type="presParOf" srcId="{AFDFD87D-B496-47D3-A3D0-94058BEE598D}" destId="{C5DE2AC1-CC92-4A73-AF8E-03B868CC388E}" srcOrd="0" destOrd="0" presId="urn:microsoft.com/office/officeart/2005/8/layout/hierarchy2"/>
    <dgm:cxn modelId="{2FB0F8F2-C0AA-4965-A784-EF75954AD3F4}" type="presParOf" srcId="{DA919A71-D732-4B3A-9F8A-B39F8B3799E5}" destId="{53DF95A1-2B9D-4FCD-A923-4ADE60894116}" srcOrd="3" destOrd="0" presId="urn:microsoft.com/office/officeart/2005/8/layout/hierarchy2"/>
    <dgm:cxn modelId="{3495A83D-674D-42B8-A559-9491FB32E76A}" type="presParOf" srcId="{53DF95A1-2B9D-4FCD-A923-4ADE60894116}" destId="{3847B05E-F170-4148-9016-3FA5D24D8566}" srcOrd="0" destOrd="0" presId="urn:microsoft.com/office/officeart/2005/8/layout/hierarchy2"/>
    <dgm:cxn modelId="{59F84019-0871-417A-8EB8-088E8D6CFF4E}" type="presParOf" srcId="{53DF95A1-2B9D-4FCD-A923-4ADE60894116}" destId="{634AEDEE-7834-4FC9-BFD5-0F6AC48D03D4}" srcOrd="1" destOrd="0" presId="urn:microsoft.com/office/officeart/2005/8/layout/hierarchy2"/>
    <dgm:cxn modelId="{47E220B2-1220-46DE-B54E-D38F0311EC39}" type="presParOf" srcId="{DA919A71-D732-4B3A-9F8A-B39F8B3799E5}" destId="{57DBC797-B541-4530-8990-B9F328693A44}" srcOrd="4" destOrd="0" presId="urn:microsoft.com/office/officeart/2005/8/layout/hierarchy2"/>
    <dgm:cxn modelId="{04BE1F9B-083E-4B01-BBE3-25E642460413}" type="presParOf" srcId="{57DBC797-B541-4530-8990-B9F328693A44}" destId="{55024058-0339-48F7-8841-12C6393B501E}" srcOrd="0" destOrd="0" presId="urn:microsoft.com/office/officeart/2005/8/layout/hierarchy2"/>
    <dgm:cxn modelId="{6CCE5ACB-230A-4059-858C-B6615C911862}" type="presParOf" srcId="{DA919A71-D732-4B3A-9F8A-B39F8B3799E5}" destId="{F155E76D-E903-489D-B681-3F7D5AE9B61B}" srcOrd="5" destOrd="0" presId="urn:microsoft.com/office/officeart/2005/8/layout/hierarchy2"/>
    <dgm:cxn modelId="{D0C0E8EB-BADA-46F4-BBC1-2E0E07FB0709}" type="presParOf" srcId="{F155E76D-E903-489D-B681-3F7D5AE9B61B}" destId="{0DE91D6A-CA8F-4E8D-913A-8AAD03BD06C4}" srcOrd="0" destOrd="0" presId="urn:microsoft.com/office/officeart/2005/8/layout/hierarchy2"/>
    <dgm:cxn modelId="{6AC53727-8B02-42CE-9048-935B56E81CF8}" type="presParOf" srcId="{F155E76D-E903-489D-B681-3F7D5AE9B61B}" destId="{191BBE25-197A-4E92-9F3C-A4622BF8D67D}" srcOrd="1" destOrd="0" presId="urn:microsoft.com/office/officeart/2005/8/layout/hierarchy2"/>
    <dgm:cxn modelId="{59AE27E1-87E0-4102-8DE5-F2BAA6124269}" type="presParOf" srcId="{B7A18A96-6890-481F-A831-AC6AEE691966}" destId="{58699E90-EF61-4B28-ABBD-1572D3FDD22C}" srcOrd="4" destOrd="0" presId="urn:microsoft.com/office/officeart/2005/8/layout/hierarchy2"/>
    <dgm:cxn modelId="{336E80B4-F810-4131-A47D-6472BE70E91A}" type="presParOf" srcId="{58699E90-EF61-4B28-ABBD-1572D3FDD22C}" destId="{29C6FF3C-DA33-4FD9-BFD3-E414BBF2B7E0}" srcOrd="0" destOrd="0" presId="urn:microsoft.com/office/officeart/2005/8/layout/hierarchy2"/>
    <dgm:cxn modelId="{4EF43F80-31E6-4304-8FFB-2E9E9F4771A0}" type="presParOf" srcId="{B7A18A96-6890-481F-A831-AC6AEE691966}" destId="{1CB74F0C-AD75-4944-A8D6-21F0F5354883}" srcOrd="5" destOrd="0" presId="urn:microsoft.com/office/officeart/2005/8/layout/hierarchy2"/>
    <dgm:cxn modelId="{34CCE7FC-840F-4994-9A19-8337BCA583CA}" type="presParOf" srcId="{1CB74F0C-AD75-4944-A8D6-21F0F5354883}" destId="{25493D62-5C4D-4E5B-87E8-ADB2FA260020}" srcOrd="0" destOrd="0" presId="urn:microsoft.com/office/officeart/2005/8/layout/hierarchy2"/>
    <dgm:cxn modelId="{8C0D040D-6BA6-4AD7-ACBE-A8A0CC1AB22A}" type="presParOf" srcId="{1CB74F0C-AD75-4944-A8D6-21F0F5354883}" destId="{CD19468A-AE24-4F07-B9A0-820EC22D6F97}" srcOrd="1" destOrd="0" presId="urn:microsoft.com/office/officeart/2005/8/layout/hierarchy2"/>
    <dgm:cxn modelId="{4A7DB9ED-9666-41A2-9F05-D6D4CB000D8A}" type="presParOf" srcId="{CD19468A-AE24-4F07-B9A0-820EC22D6F97}" destId="{AA8B0767-CF69-472F-BB52-25A6CED3F5E0}" srcOrd="0" destOrd="0" presId="urn:microsoft.com/office/officeart/2005/8/layout/hierarchy2"/>
    <dgm:cxn modelId="{8AAF2E80-39D5-4858-91D9-FDFC85B7A148}" type="presParOf" srcId="{AA8B0767-CF69-472F-BB52-25A6CED3F5E0}" destId="{FB81C1CA-C589-4026-90F6-4CCB33899496}" srcOrd="0" destOrd="0" presId="urn:microsoft.com/office/officeart/2005/8/layout/hierarchy2"/>
    <dgm:cxn modelId="{E2E0B87C-8A9C-4CBA-B033-000335839DB7}" type="presParOf" srcId="{CD19468A-AE24-4F07-B9A0-820EC22D6F97}" destId="{CD2F9F27-08D6-425E-9B1B-63633D5C33E8}" srcOrd="1" destOrd="0" presId="urn:microsoft.com/office/officeart/2005/8/layout/hierarchy2"/>
    <dgm:cxn modelId="{92BFEE31-46C6-439D-A252-C78B91C935F1}" type="presParOf" srcId="{CD2F9F27-08D6-425E-9B1B-63633D5C33E8}" destId="{7A0E0F56-F7B0-4F5F-A027-7F536AFA30C9}" srcOrd="0" destOrd="0" presId="urn:microsoft.com/office/officeart/2005/8/layout/hierarchy2"/>
    <dgm:cxn modelId="{D1FC6DB5-5203-42AC-A47C-260B0BB754D3}" type="presParOf" srcId="{CD2F9F27-08D6-425E-9B1B-63633D5C33E8}" destId="{DBE3FEC4-21BF-4E1D-BEFF-3AB4E3B07BAD}" srcOrd="1" destOrd="0" presId="urn:microsoft.com/office/officeart/2005/8/layout/hierarchy2"/>
    <dgm:cxn modelId="{C94527BF-86C0-4210-B37A-AD41796E9170}" type="presParOf" srcId="{CD19468A-AE24-4F07-B9A0-820EC22D6F97}" destId="{875AEE5C-BEBF-49FE-873B-64F665FE4896}" srcOrd="2" destOrd="0" presId="urn:microsoft.com/office/officeart/2005/8/layout/hierarchy2"/>
    <dgm:cxn modelId="{FA008185-7C0D-4895-A3FA-788CDF7172AD}" type="presParOf" srcId="{875AEE5C-BEBF-49FE-873B-64F665FE4896}" destId="{88800E6A-AE1D-4EE3-B7CF-9FAE5F43E98A}" srcOrd="0" destOrd="0" presId="urn:microsoft.com/office/officeart/2005/8/layout/hierarchy2"/>
    <dgm:cxn modelId="{2B4E93C5-8EF2-4F16-9B83-E86A8B86231C}" type="presParOf" srcId="{CD19468A-AE24-4F07-B9A0-820EC22D6F97}" destId="{46F37AC6-86D6-4516-A00E-40988E52CACB}" srcOrd="3" destOrd="0" presId="urn:microsoft.com/office/officeart/2005/8/layout/hierarchy2"/>
    <dgm:cxn modelId="{43A0DC0E-365C-4F10-ACF0-6FD2C42D0E64}" type="presParOf" srcId="{46F37AC6-86D6-4516-A00E-40988E52CACB}" destId="{52F887CD-3399-4E7C-94B4-3BBAFD47479A}" srcOrd="0" destOrd="0" presId="urn:microsoft.com/office/officeart/2005/8/layout/hierarchy2"/>
    <dgm:cxn modelId="{DB09CE4A-8A32-469D-8ED5-F28D95A7A795}" type="presParOf" srcId="{46F37AC6-86D6-4516-A00E-40988E52CACB}" destId="{7D81A7EA-B7AE-4255-96E1-CCBD716588ED}" srcOrd="1" destOrd="0" presId="urn:microsoft.com/office/officeart/2005/8/layout/hierarchy2"/>
    <dgm:cxn modelId="{D1136292-F82A-4023-8E30-1650977DC807}" type="presParOf" srcId="{CD19468A-AE24-4F07-B9A0-820EC22D6F97}" destId="{102DC9AA-2318-487D-856F-FFDD283E72E2}" srcOrd="4" destOrd="0" presId="urn:microsoft.com/office/officeart/2005/8/layout/hierarchy2"/>
    <dgm:cxn modelId="{6DBE8B6C-D0BD-4B4C-8587-F8A7C1275A2E}" type="presParOf" srcId="{102DC9AA-2318-487D-856F-FFDD283E72E2}" destId="{9EDFA553-B80F-4DD6-AE20-88774EB87D92}" srcOrd="0" destOrd="0" presId="urn:microsoft.com/office/officeart/2005/8/layout/hierarchy2"/>
    <dgm:cxn modelId="{D509D5E1-424B-4A01-AD53-2B4D26704640}" type="presParOf" srcId="{CD19468A-AE24-4F07-B9A0-820EC22D6F97}" destId="{69615EF4-87AD-42F4-8ED2-118FF529D041}" srcOrd="5" destOrd="0" presId="urn:microsoft.com/office/officeart/2005/8/layout/hierarchy2"/>
    <dgm:cxn modelId="{CC08560F-EC6E-4463-BAC3-EABD0995FD7E}" type="presParOf" srcId="{69615EF4-87AD-42F4-8ED2-118FF529D041}" destId="{CF108121-F019-4084-B191-CBF916244EA2}" srcOrd="0" destOrd="0" presId="urn:microsoft.com/office/officeart/2005/8/layout/hierarchy2"/>
    <dgm:cxn modelId="{946CCD8A-431A-463C-AFA4-367A4C534D19}" type="presParOf" srcId="{69615EF4-87AD-42F4-8ED2-118FF529D041}" destId="{A3A71E03-40CB-4F2D-8DF0-6386C56116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F16ED1-7857-461C-8CF8-F0D28FEE685C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3DBEDE1F-7C52-4919-8334-A3A7D7AF4761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Service</a:t>
          </a:r>
          <a:endParaRPr lang="ko-KR" altLang="en-US" sz="1800" dirty="0"/>
        </a:p>
      </dgm:t>
    </dgm:pt>
    <dgm:pt modelId="{711BC6C4-0FBC-4084-A88F-F8113F439175}" type="par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09C9F811-15F6-4DF4-A20B-12F787FFC577}" type="sibTrans" cxnId="{DA1E96F6-4807-4862-86DE-2CCAFACC3175}">
      <dgm:prSet/>
      <dgm:spPr/>
      <dgm:t>
        <a:bodyPr/>
        <a:lstStyle/>
        <a:p>
          <a:pPr latinLnBrk="1"/>
          <a:endParaRPr lang="ko-KR" altLang="en-US" sz="1000"/>
        </a:p>
      </dgm:t>
    </dgm:pt>
    <dgm:pt modelId="{EFFB6162-9CAE-4F49-9456-DE0A389FF134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admin</a:t>
          </a:r>
          <a:endParaRPr lang="ko-KR" altLang="en-US" sz="1600" dirty="0"/>
        </a:p>
      </dgm:t>
    </dgm:pt>
    <dgm:pt modelId="{0FD085D8-20A3-40AB-9155-2998311EA6A5}" type="parTrans" cxnId="{0B391048-A799-402B-B23E-4A383A37004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CFFC494E-2AD4-4ECB-8DF9-B3CFF9E1F5A2}" type="sibTrans" cxnId="{0B391048-A799-402B-B23E-4A383A370045}">
      <dgm:prSet/>
      <dgm:spPr/>
      <dgm:t>
        <a:bodyPr/>
        <a:lstStyle/>
        <a:p>
          <a:pPr latinLnBrk="1"/>
          <a:endParaRPr lang="ko-KR" altLang="en-US" sz="1000"/>
        </a:p>
      </dgm:t>
    </dgm:pt>
    <dgm:pt modelId="{E829BC5A-AF80-45C4-B197-82D29ED1BA05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AdminService</a:t>
          </a:r>
          <a:endParaRPr lang="ko-KR" altLang="en-US" sz="1200" dirty="0"/>
        </a:p>
      </dgm:t>
    </dgm:pt>
    <dgm:pt modelId="{291A08AC-BEBE-4398-BCF9-1BAC96F2F1C1}" type="parTrans" cxnId="{2E2FAE7D-25E1-4C57-B1FE-5AE117F315D6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09C5B09-54FE-4371-A905-6583FE1FA034}" type="sibTrans" cxnId="{2E2FAE7D-25E1-4C57-B1FE-5AE117F315D6}">
      <dgm:prSet/>
      <dgm:spPr/>
      <dgm:t>
        <a:bodyPr/>
        <a:lstStyle/>
        <a:p>
          <a:pPr latinLnBrk="1"/>
          <a:endParaRPr lang="ko-KR" altLang="en-US" sz="1000"/>
        </a:p>
      </dgm:t>
    </dgm:pt>
    <dgm:pt modelId="{03E3F73B-ECB5-4196-BD24-51093C625254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AdminServiceImpl</a:t>
          </a:r>
          <a:endParaRPr lang="ko-KR" altLang="en-US" sz="1200" dirty="0"/>
        </a:p>
      </dgm:t>
    </dgm:pt>
    <dgm:pt modelId="{A458023A-11B9-44ED-AE55-E7F1C3964C11}" type="parTrans" cxnId="{17DF51BB-2985-4BDF-B2FF-107AB6383C9A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A95D44C2-F6AD-4EE1-8AA3-7E22B16586EE}" type="sibTrans" cxnId="{17DF51BB-2985-4BDF-B2FF-107AB6383C9A}">
      <dgm:prSet/>
      <dgm:spPr/>
      <dgm:t>
        <a:bodyPr/>
        <a:lstStyle/>
        <a:p>
          <a:pPr latinLnBrk="1"/>
          <a:endParaRPr lang="ko-KR" altLang="en-US" sz="1000"/>
        </a:p>
      </dgm:t>
    </dgm:pt>
    <dgm:pt modelId="{95F2834B-1471-40FE-ACAC-F0DC5358D663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DonationListVo</a:t>
          </a:r>
          <a:endParaRPr lang="ko-KR" altLang="en-US" sz="1200" dirty="0"/>
        </a:p>
      </dgm:t>
    </dgm:pt>
    <dgm:pt modelId="{388C736C-FDAA-41ED-A5B9-A6CBC369518D}" type="parTrans" cxnId="{0DBE4212-02FC-4994-BD5E-3AEE8940D4E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4C809CF-59C1-4771-989E-94A63DC37323}" type="sibTrans" cxnId="{0DBE4212-02FC-4994-BD5E-3AEE8940D4E2}">
      <dgm:prSet/>
      <dgm:spPr/>
      <dgm:t>
        <a:bodyPr/>
        <a:lstStyle/>
        <a:p>
          <a:pPr latinLnBrk="1"/>
          <a:endParaRPr lang="ko-KR" altLang="en-US" sz="1000"/>
        </a:p>
      </dgm:t>
    </dgm:pt>
    <dgm:pt modelId="{73C9672B-2DD9-4702-8358-6BB304AE6A9E}" type="pres">
      <dgm:prSet presAssocID="{FBF16ED1-7857-461C-8CF8-F0D28FEE6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3693A-8BBA-4C52-BF76-370AA6016ED4}" type="pres">
      <dgm:prSet presAssocID="{3DBEDE1F-7C52-4919-8334-A3A7D7AF4761}" presName="root1" presStyleCnt="0"/>
      <dgm:spPr/>
    </dgm:pt>
    <dgm:pt modelId="{00A107F1-A7D5-42BB-B596-CEF1698EBD7B}" type="pres">
      <dgm:prSet presAssocID="{3DBEDE1F-7C52-4919-8334-A3A7D7AF4761}" presName="LevelOneTextNode" presStyleLbl="node0" presStyleIdx="0" presStyleCnt="1" custScaleX="162795" custScaleY="144856" custLinFactX="-145514" custLinFactNeighborX="-200000" custLinFactNeighborY="-516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18A96-6890-481F-A831-AC6AEE691966}" type="pres">
      <dgm:prSet presAssocID="{3DBEDE1F-7C52-4919-8334-A3A7D7AF4761}" presName="level2hierChild" presStyleCnt="0"/>
      <dgm:spPr/>
    </dgm:pt>
    <dgm:pt modelId="{DBFBB132-85D3-44F2-8AB8-81E4402B4528}" type="pres">
      <dgm:prSet presAssocID="{0FD085D8-20A3-40AB-9155-2998311EA6A5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367E1B3-B4F5-4237-826A-DB68DA0599EC}" type="pres">
      <dgm:prSet presAssocID="{0FD085D8-20A3-40AB-9155-2998311EA6A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30DDB98-B9F7-4F34-8584-AD264572A8BD}" type="pres">
      <dgm:prSet presAssocID="{EFFB6162-9CAE-4F49-9456-DE0A389FF134}" presName="root2" presStyleCnt="0"/>
      <dgm:spPr/>
    </dgm:pt>
    <dgm:pt modelId="{42FA64F1-1BAD-4AC4-85C5-23C15C460FF5}" type="pres">
      <dgm:prSet presAssocID="{EFFB6162-9CAE-4F49-9456-DE0A389FF134}" presName="LevelTwoTextNode" presStyleLbl="node2" presStyleIdx="0" presStyleCnt="1" custScaleX="219734" custScaleY="127276" custLinFactNeighborX="259" custLinFactNeighborY="-509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145DF-BE08-4798-8928-F8EE46CD22DB}" type="pres">
      <dgm:prSet presAssocID="{EFFB6162-9CAE-4F49-9456-DE0A389FF134}" presName="level3hierChild" presStyleCnt="0"/>
      <dgm:spPr/>
    </dgm:pt>
    <dgm:pt modelId="{82E201E9-FB04-423A-9FC6-9AC0E25FFC30}" type="pres">
      <dgm:prSet presAssocID="{291A08AC-BEBE-4398-BCF9-1BAC96F2F1C1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CCCBFE-3888-45BB-B5FB-2B7F73B72F02}" type="pres">
      <dgm:prSet presAssocID="{291A08AC-BEBE-4398-BCF9-1BAC96F2F1C1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1CEDF32-F4C6-49DC-AC06-F00BC850C832}" type="pres">
      <dgm:prSet presAssocID="{E829BC5A-AF80-45C4-B197-82D29ED1BA05}" presName="root2" presStyleCnt="0"/>
      <dgm:spPr/>
    </dgm:pt>
    <dgm:pt modelId="{5681F8BC-C2FF-4A4F-84E8-2C8832DF3982}" type="pres">
      <dgm:prSet presAssocID="{E829BC5A-AF80-45C4-B197-82D29ED1BA05}" presName="LevelTwoTextNode" presStyleLbl="node3" presStyleIdx="0" presStyleCnt="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EAA8E-DCBF-46F7-9E5D-8D578CEC6A85}" type="pres">
      <dgm:prSet presAssocID="{E829BC5A-AF80-45C4-B197-82D29ED1BA05}" presName="level3hierChild" presStyleCnt="0"/>
      <dgm:spPr/>
    </dgm:pt>
    <dgm:pt modelId="{328DC1E8-1991-401A-8582-CE8431B39349}" type="pres">
      <dgm:prSet presAssocID="{A458023A-11B9-44ED-AE55-E7F1C3964C11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53C6448-0DE8-4232-8EFF-06FEBEE78162}" type="pres">
      <dgm:prSet presAssocID="{A458023A-11B9-44ED-AE55-E7F1C3964C11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2E01E7E-F84F-4231-98ED-27FE0446EAAB}" type="pres">
      <dgm:prSet presAssocID="{03E3F73B-ECB5-4196-BD24-51093C625254}" presName="root2" presStyleCnt="0"/>
      <dgm:spPr/>
    </dgm:pt>
    <dgm:pt modelId="{10F908F6-D508-42E1-8EEC-92FC9DB56622}" type="pres">
      <dgm:prSet presAssocID="{03E3F73B-ECB5-4196-BD24-51093C625254}" presName="LevelTwoTextNode" presStyleLbl="node3" presStyleIdx="1" presStyleCnt="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3FE2D-747B-42B8-9DB2-182FF7F043D2}" type="pres">
      <dgm:prSet presAssocID="{03E3F73B-ECB5-4196-BD24-51093C625254}" presName="level3hierChild" presStyleCnt="0"/>
      <dgm:spPr/>
    </dgm:pt>
    <dgm:pt modelId="{80CB0036-2095-4430-BC58-D7FA60778704}" type="pres">
      <dgm:prSet presAssocID="{388C736C-FDAA-41ED-A5B9-A6CBC369518D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B5C737C-E793-4519-AD88-CC2A8240403D}" type="pres">
      <dgm:prSet presAssocID="{388C736C-FDAA-41ED-A5B9-A6CBC369518D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5EE9082-0A53-4F7E-9B18-5EFDDFC16DD6}" type="pres">
      <dgm:prSet presAssocID="{95F2834B-1471-40FE-ACAC-F0DC5358D663}" presName="root2" presStyleCnt="0"/>
      <dgm:spPr/>
    </dgm:pt>
    <dgm:pt modelId="{82E4D174-3B85-4401-AC20-15C8AA6BD457}" type="pres">
      <dgm:prSet presAssocID="{95F2834B-1471-40FE-ACAC-F0DC5358D663}" presName="LevelTwoTextNode" presStyleLbl="node3" presStyleIdx="2" presStyleCnt="3" custScaleX="574089" custScaleY="173865" custLinFactNeighborX="85883" custLinFactNeighborY="-77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45CA70-85FC-4A95-80A6-18D6A2913CBD}" type="pres">
      <dgm:prSet presAssocID="{95F2834B-1471-40FE-ACAC-F0DC5358D663}" presName="level3hierChild" presStyleCnt="0"/>
      <dgm:spPr/>
    </dgm:pt>
  </dgm:ptLst>
  <dgm:cxnLst>
    <dgm:cxn modelId="{38824305-632A-47D0-8F74-ABB15DCD5ECF}" type="presOf" srcId="{0FD085D8-20A3-40AB-9155-2998311EA6A5}" destId="{0367E1B3-B4F5-4237-826A-DB68DA0599EC}" srcOrd="1" destOrd="0" presId="urn:microsoft.com/office/officeart/2005/8/layout/hierarchy2"/>
    <dgm:cxn modelId="{FEC14132-AD57-4973-9AF7-697D639EE2CF}" type="presOf" srcId="{388C736C-FDAA-41ED-A5B9-A6CBC369518D}" destId="{80CB0036-2095-4430-BC58-D7FA60778704}" srcOrd="0" destOrd="0" presId="urn:microsoft.com/office/officeart/2005/8/layout/hierarchy2"/>
    <dgm:cxn modelId="{17DF51BB-2985-4BDF-B2FF-107AB6383C9A}" srcId="{EFFB6162-9CAE-4F49-9456-DE0A389FF134}" destId="{03E3F73B-ECB5-4196-BD24-51093C625254}" srcOrd="1" destOrd="0" parTransId="{A458023A-11B9-44ED-AE55-E7F1C3964C11}" sibTransId="{A95D44C2-F6AD-4EE1-8AA3-7E22B16586EE}"/>
    <dgm:cxn modelId="{DECE738B-F28F-4C7C-BF30-F590A615FADA}" type="presOf" srcId="{388C736C-FDAA-41ED-A5B9-A6CBC369518D}" destId="{3B5C737C-E793-4519-AD88-CC2A8240403D}" srcOrd="1" destOrd="0" presId="urn:microsoft.com/office/officeart/2005/8/layout/hierarchy2"/>
    <dgm:cxn modelId="{27996963-9195-4734-AC9D-DBC17508E8F4}" type="presOf" srcId="{291A08AC-BEBE-4398-BCF9-1BAC96F2F1C1}" destId="{82E201E9-FB04-423A-9FC6-9AC0E25FFC30}" srcOrd="0" destOrd="0" presId="urn:microsoft.com/office/officeart/2005/8/layout/hierarchy2"/>
    <dgm:cxn modelId="{0B391048-A799-402B-B23E-4A383A370045}" srcId="{3DBEDE1F-7C52-4919-8334-A3A7D7AF4761}" destId="{EFFB6162-9CAE-4F49-9456-DE0A389FF134}" srcOrd="0" destOrd="0" parTransId="{0FD085D8-20A3-40AB-9155-2998311EA6A5}" sibTransId="{CFFC494E-2AD4-4ECB-8DF9-B3CFF9E1F5A2}"/>
    <dgm:cxn modelId="{2DF28D86-3679-46B3-A878-1CA13208C44A}" type="presOf" srcId="{E829BC5A-AF80-45C4-B197-82D29ED1BA05}" destId="{5681F8BC-C2FF-4A4F-84E8-2C8832DF3982}" srcOrd="0" destOrd="0" presId="urn:microsoft.com/office/officeart/2005/8/layout/hierarchy2"/>
    <dgm:cxn modelId="{DA1E96F6-4807-4862-86DE-2CCAFACC3175}" srcId="{FBF16ED1-7857-461C-8CF8-F0D28FEE685C}" destId="{3DBEDE1F-7C52-4919-8334-A3A7D7AF4761}" srcOrd="0" destOrd="0" parTransId="{711BC6C4-0FBC-4084-A88F-F8113F439175}" sibTransId="{09C9F811-15F6-4DF4-A20B-12F787FFC577}"/>
    <dgm:cxn modelId="{E460ADE3-E9B4-4FFB-94FB-6F48A12B20FE}" type="presOf" srcId="{03E3F73B-ECB5-4196-BD24-51093C625254}" destId="{10F908F6-D508-42E1-8EEC-92FC9DB56622}" srcOrd="0" destOrd="0" presId="urn:microsoft.com/office/officeart/2005/8/layout/hierarchy2"/>
    <dgm:cxn modelId="{6C14D41B-BE5D-481B-827B-4EA5749D4BDE}" type="presOf" srcId="{3DBEDE1F-7C52-4919-8334-A3A7D7AF4761}" destId="{00A107F1-A7D5-42BB-B596-CEF1698EBD7B}" srcOrd="0" destOrd="0" presId="urn:microsoft.com/office/officeart/2005/8/layout/hierarchy2"/>
    <dgm:cxn modelId="{7FA1E512-58ED-4A34-8304-985C48D514CC}" type="presOf" srcId="{95F2834B-1471-40FE-ACAC-F0DC5358D663}" destId="{82E4D174-3B85-4401-AC20-15C8AA6BD457}" srcOrd="0" destOrd="0" presId="urn:microsoft.com/office/officeart/2005/8/layout/hierarchy2"/>
    <dgm:cxn modelId="{0DBE4212-02FC-4994-BD5E-3AEE8940D4E2}" srcId="{EFFB6162-9CAE-4F49-9456-DE0A389FF134}" destId="{95F2834B-1471-40FE-ACAC-F0DC5358D663}" srcOrd="2" destOrd="0" parTransId="{388C736C-FDAA-41ED-A5B9-A6CBC369518D}" sibTransId="{84C809CF-59C1-4771-989E-94A63DC37323}"/>
    <dgm:cxn modelId="{ECF4833E-D8DE-4CA0-A4E2-C76B493C640E}" type="presOf" srcId="{291A08AC-BEBE-4398-BCF9-1BAC96F2F1C1}" destId="{13CCCBFE-3888-45BB-B5FB-2B7F73B72F02}" srcOrd="1" destOrd="0" presId="urn:microsoft.com/office/officeart/2005/8/layout/hierarchy2"/>
    <dgm:cxn modelId="{8261146E-F3D2-46ED-BA85-B28AE61C69D0}" type="presOf" srcId="{FBF16ED1-7857-461C-8CF8-F0D28FEE685C}" destId="{73C9672B-2DD9-4702-8358-6BB304AE6A9E}" srcOrd="0" destOrd="0" presId="urn:microsoft.com/office/officeart/2005/8/layout/hierarchy2"/>
    <dgm:cxn modelId="{74D5D3C3-8CA3-4D3E-9D36-752C2BEAE087}" type="presOf" srcId="{EFFB6162-9CAE-4F49-9456-DE0A389FF134}" destId="{42FA64F1-1BAD-4AC4-85C5-23C15C460FF5}" srcOrd="0" destOrd="0" presId="urn:microsoft.com/office/officeart/2005/8/layout/hierarchy2"/>
    <dgm:cxn modelId="{2E2FAE7D-25E1-4C57-B1FE-5AE117F315D6}" srcId="{EFFB6162-9CAE-4F49-9456-DE0A389FF134}" destId="{E829BC5A-AF80-45C4-B197-82D29ED1BA05}" srcOrd="0" destOrd="0" parTransId="{291A08AC-BEBE-4398-BCF9-1BAC96F2F1C1}" sibTransId="{109C5B09-54FE-4371-A905-6583FE1FA034}"/>
    <dgm:cxn modelId="{A8B4959B-292D-4E95-B6F8-9CD32F51165E}" type="presOf" srcId="{A458023A-11B9-44ED-AE55-E7F1C3964C11}" destId="{853C6448-0DE8-4232-8EFF-06FEBEE78162}" srcOrd="1" destOrd="0" presId="urn:microsoft.com/office/officeart/2005/8/layout/hierarchy2"/>
    <dgm:cxn modelId="{6033209A-E6EE-4B37-8E5C-289D12E33396}" type="presOf" srcId="{A458023A-11B9-44ED-AE55-E7F1C3964C11}" destId="{328DC1E8-1991-401A-8582-CE8431B39349}" srcOrd="0" destOrd="0" presId="urn:microsoft.com/office/officeart/2005/8/layout/hierarchy2"/>
    <dgm:cxn modelId="{7C0AFEB5-087E-4B15-A35F-6237CE44A244}" type="presOf" srcId="{0FD085D8-20A3-40AB-9155-2998311EA6A5}" destId="{DBFBB132-85D3-44F2-8AB8-81E4402B4528}" srcOrd="0" destOrd="0" presId="urn:microsoft.com/office/officeart/2005/8/layout/hierarchy2"/>
    <dgm:cxn modelId="{BC709A36-C092-4D0E-A935-71BC6FFAE9D7}" type="presParOf" srcId="{73C9672B-2DD9-4702-8358-6BB304AE6A9E}" destId="{89A3693A-8BBA-4C52-BF76-370AA6016ED4}" srcOrd="0" destOrd="0" presId="urn:microsoft.com/office/officeart/2005/8/layout/hierarchy2"/>
    <dgm:cxn modelId="{98BF2145-E636-4084-956B-FCC8CDA98BBF}" type="presParOf" srcId="{89A3693A-8BBA-4C52-BF76-370AA6016ED4}" destId="{00A107F1-A7D5-42BB-B596-CEF1698EBD7B}" srcOrd="0" destOrd="0" presId="urn:microsoft.com/office/officeart/2005/8/layout/hierarchy2"/>
    <dgm:cxn modelId="{4085DE7E-6BF3-4EE7-903B-33B8C971E081}" type="presParOf" srcId="{89A3693A-8BBA-4C52-BF76-370AA6016ED4}" destId="{B7A18A96-6890-481F-A831-AC6AEE691966}" srcOrd="1" destOrd="0" presId="urn:microsoft.com/office/officeart/2005/8/layout/hierarchy2"/>
    <dgm:cxn modelId="{6F110C30-3E10-4F37-9625-E33D13906169}" type="presParOf" srcId="{B7A18A96-6890-481F-A831-AC6AEE691966}" destId="{DBFBB132-85D3-44F2-8AB8-81E4402B4528}" srcOrd="0" destOrd="0" presId="urn:microsoft.com/office/officeart/2005/8/layout/hierarchy2"/>
    <dgm:cxn modelId="{495F3FD5-FDF5-4874-93B6-6C524520442F}" type="presParOf" srcId="{DBFBB132-85D3-44F2-8AB8-81E4402B4528}" destId="{0367E1B3-B4F5-4237-826A-DB68DA0599EC}" srcOrd="0" destOrd="0" presId="urn:microsoft.com/office/officeart/2005/8/layout/hierarchy2"/>
    <dgm:cxn modelId="{B686650E-F454-4C86-BEE5-982C3133EEFA}" type="presParOf" srcId="{B7A18A96-6890-481F-A831-AC6AEE691966}" destId="{530DDB98-B9F7-4F34-8584-AD264572A8BD}" srcOrd="1" destOrd="0" presId="urn:microsoft.com/office/officeart/2005/8/layout/hierarchy2"/>
    <dgm:cxn modelId="{CB154A01-B92B-4F43-A6CA-60EF58DDCE1C}" type="presParOf" srcId="{530DDB98-B9F7-4F34-8584-AD264572A8BD}" destId="{42FA64F1-1BAD-4AC4-85C5-23C15C460FF5}" srcOrd="0" destOrd="0" presId="urn:microsoft.com/office/officeart/2005/8/layout/hierarchy2"/>
    <dgm:cxn modelId="{647CEB81-AFA1-4958-98F1-FEDFE67458D1}" type="presParOf" srcId="{530DDB98-B9F7-4F34-8584-AD264572A8BD}" destId="{4EC145DF-BE08-4798-8928-F8EE46CD22DB}" srcOrd="1" destOrd="0" presId="urn:microsoft.com/office/officeart/2005/8/layout/hierarchy2"/>
    <dgm:cxn modelId="{E22DA2B6-6481-4D18-BF6B-EEF7ED550DAC}" type="presParOf" srcId="{4EC145DF-BE08-4798-8928-F8EE46CD22DB}" destId="{82E201E9-FB04-423A-9FC6-9AC0E25FFC30}" srcOrd="0" destOrd="0" presId="urn:microsoft.com/office/officeart/2005/8/layout/hierarchy2"/>
    <dgm:cxn modelId="{E8A4887D-28C3-4AC0-ADEF-2A42E2ACD154}" type="presParOf" srcId="{82E201E9-FB04-423A-9FC6-9AC0E25FFC30}" destId="{13CCCBFE-3888-45BB-B5FB-2B7F73B72F02}" srcOrd="0" destOrd="0" presId="urn:microsoft.com/office/officeart/2005/8/layout/hierarchy2"/>
    <dgm:cxn modelId="{30CE054C-C8CE-4D12-B9F2-1D789DFBE0FF}" type="presParOf" srcId="{4EC145DF-BE08-4798-8928-F8EE46CD22DB}" destId="{81CEDF32-F4C6-49DC-AC06-F00BC850C832}" srcOrd="1" destOrd="0" presId="urn:microsoft.com/office/officeart/2005/8/layout/hierarchy2"/>
    <dgm:cxn modelId="{FC9C51FD-A104-4276-A71D-FEBF242AAB3E}" type="presParOf" srcId="{81CEDF32-F4C6-49DC-AC06-F00BC850C832}" destId="{5681F8BC-C2FF-4A4F-84E8-2C8832DF3982}" srcOrd="0" destOrd="0" presId="urn:microsoft.com/office/officeart/2005/8/layout/hierarchy2"/>
    <dgm:cxn modelId="{D5E1F543-746C-46EB-BF66-F893CA9C0699}" type="presParOf" srcId="{81CEDF32-F4C6-49DC-AC06-F00BC850C832}" destId="{8B1EAA8E-DCBF-46F7-9E5D-8D578CEC6A85}" srcOrd="1" destOrd="0" presId="urn:microsoft.com/office/officeart/2005/8/layout/hierarchy2"/>
    <dgm:cxn modelId="{FCE2ADA5-7B31-4528-BCD7-FC48D61B0DE6}" type="presParOf" srcId="{4EC145DF-BE08-4798-8928-F8EE46CD22DB}" destId="{328DC1E8-1991-401A-8582-CE8431B39349}" srcOrd="2" destOrd="0" presId="urn:microsoft.com/office/officeart/2005/8/layout/hierarchy2"/>
    <dgm:cxn modelId="{4CA82857-7213-47A1-A3B1-DEE765CB2587}" type="presParOf" srcId="{328DC1E8-1991-401A-8582-CE8431B39349}" destId="{853C6448-0DE8-4232-8EFF-06FEBEE78162}" srcOrd="0" destOrd="0" presId="urn:microsoft.com/office/officeart/2005/8/layout/hierarchy2"/>
    <dgm:cxn modelId="{6420F501-30EE-4ACE-B0B5-F91B562F9D54}" type="presParOf" srcId="{4EC145DF-BE08-4798-8928-F8EE46CD22DB}" destId="{E2E01E7E-F84F-4231-98ED-27FE0446EAAB}" srcOrd="3" destOrd="0" presId="urn:microsoft.com/office/officeart/2005/8/layout/hierarchy2"/>
    <dgm:cxn modelId="{96019092-E273-4B85-9629-44FCDBA477C0}" type="presParOf" srcId="{E2E01E7E-F84F-4231-98ED-27FE0446EAAB}" destId="{10F908F6-D508-42E1-8EEC-92FC9DB56622}" srcOrd="0" destOrd="0" presId="urn:microsoft.com/office/officeart/2005/8/layout/hierarchy2"/>
    <dgm:cxn modelId="{80FDA675-D820-4D05-91C0-6724591E7044}" type="presParOf" srcId="{E2E01E7E-F84F-4231-98ED-27FE0446EAAB}" destId="{7733FE2D-747B-42B8-9DB2-182FF7F043D2}" srcOrd="1" destOrd="0" presId="urn:microsoft.com/office/officeart/2005/8/layout/hierarchy2"/>
    <dgm:cxn modelId="{15E9D1CD-EA10-4309-ACBE-E38FA8705D69}" type="presParOf" srcId="{4EC145DF-BE08-4798-8928-F8EE46CD22DB}" destId="{80CB0036-2095-4430-BC58-D7FA60778704}" srcOrd="4" destOrd="0" presId="urn:microsoft.com/office/officeart/2005/8/layout/hierarchy2"/>
    <dgm:cxn modelId="{F839DC23-3529-49C5-A4DF-30BCF4CC2744}" type="presParOf" srcId="{80CB0036-2095-4430-BC58-D7FA60778704}" destId="{3B5C737C-E793-4519-AD88-CC2A8240403D}" srcOrd="0" destOrd="0" presId="urn:microsoft.com/office/officeart/2005/8/layout/hierarchy2"/>
    <dgm:cxn modelId="{8FBE3F03-1DA4-4B08-8DEE-F84ED8125460}" type="presParOf" srcId="{4EC145DF-BE08-4798-8928-F8EE46CD22DB}" destId="{D5EE9082-0A53-4F7E-9B18-5EFDDFC16DD6}" srcOrd="5" destOrd="0" presId="urn:microsoft.com/office/officeart/2005/8/layout/hierarchy2"/>
    <dgm:cxn modelId="{D71E11F4-7CE6-4DC4-BA8D-71771BBEBA70}" type="presParOf" srcId="{D5EE9082-0A53-4F7E-9B18-5EFDDFC16DD6}" destId="{82E4D174-3B85-4401-AC20-15C8AA6BD457}" srcOrd="0" destOrd="0" presId="urn:microsoft.com/office/officeart/2005/8/layout/hierarchy2"/>
    <dgm:cxn modelId="{6E7EDFCB-E162-4C2C-AE88-614FB39391DD}" type="presParOf" srcId="{D5EE9082-0A53-4F7E-9B18-5EFDDFC16DD6}" destId="{E745CA70-85FC-4A95-80A6-18D6A2913C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107F1-A7D5-42BB-B596-CEF1698EBD7B}">
      <dsp:nvSpPr>
        <dsp:cNvPr id="0" name=""/>
        <dsp:cNvSpPr/>
      </dsp:nvSpPr>
      <dsp:spPr>
        <a:xfrm>
          <a:off x="0" y="1990805"/>
          <a:ext cx="1218092" cy="5238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+mn-ea"/>
              <a:ea typeface="+mn-ea"/>
            </a:rPr>
            <a:t>Controller</a:t>
          </a:r>
          <a:endParaRPr lang="ko-KR" altLang="en-US" sz="1800" kern="1200" dirty="0">
            <a:latin typeface="+mn-ea"/>
            <a:ea typeface="+mn-ea"/>
          </a:endParaRPr>
        </a:p>
      </dsp:txBody>
      <dsp:txXfrm>
        <a:off x="15343" y="2006148"/>
        <a:ext cx="1187406" cy="493158"/>
      </dsp:txXfrm>
    </dsp:sp>
    <dsp:sp modelId="{7375DB99-FC40-4536-AE90-A0270DEE26F5}">
      <dsp:nvSpPr>
        <dsp:cNvPr id="0" name=""/>
        <dsp:cNvSpPr/>
      </dsp:nvSpPr>
      <dsp:spPr>
        <a:xfrm rot="18175086">
          <a:off x="670613" y="1242716"/>
          <a:ext cx="2398276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2398276" y="33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1809794" y="1186156"/>
        <a:ext cx="119913" cy="119913"/>
      </dsp:txXfrm>
    </dsp:sp>
    <dsp:sp modelId="{084EA2BB-90A1-494A-B8EF-BEC11E01887B}">
      <dsp:nvSpPr>
        <dsp:cNvPr id="0" name=""/>
        <dsp:cNvSpPr/>
      </dsp:nvSpPr>
      <dsp:spPr>
        <a:xfrm>
          <a:off x="2521410" y="644"/>
          <a:ext cx="1583729" cy="4777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+mn-ea"/>
              <a:ea typeface="+mn-ea"/>
            </a:rPr>
            <a:t>common</a:t>
          </a:r>
          <a:endParaRPr lang="ko-KR" altLang="en-US" sz="1600" kern="1200" dirty="0">
            <a:latin typeface="+mn-ea"/>
            <a:ea typeface="+mn-ea"/>
          </a:endParaRPr>
        </a:p>
      </dsp:txBody>
      <dsp:txXfrm>
        <a:off x="2535402" y="14636"/>
        <a:ext cx="1555745" cy="449724"/>
      </dsp:txXfrm>
    </dsp:sp>
    <dsp:sp modelId="{82A5BA92-BA64-4E96-BC10-ED6033C4339D}">
      <dsp:nvSpPr>
        <dsp:cNvPr id="0" name=""/>
        <dsp:cNvSpPr/>
      </dsp:nvSpPr>
      <dsp:spPr>
        <a:xfrm rot="21540322">
          <a:off x="4105091" y="230496"/>
          <a:ext cx="645864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645864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411877" y="217746"/>
        <a:ext cx="32293" cy="32293"/>
      </dsp:txXfrm>
    </dsp:sp>
    <dsp:sp modelId="{9F735C2E-C314-4AEC-8371-408BCF1A72F6}">
      <dsp:nvSpPr>
        <dsp:cNvPr id="0" name=""/>
        <dsp:cNvSpPr/>
      </dsp:nvSpPr>
      <dsp:spPr>
        <a:xfrm>
          <a:off x="4750908" y="22015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FrontController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62991" y="34098"/>
        <a:ext cx="2700213" cy="388378"/>
      </dsp:txXfrm>
    </dsp:sp>
    <dsp:sp modelId="{DBFBB132-85D3-44F2-8AB8-81E4402B4528}">
      <dsp:nvSpPr>
        <dsp:cNvPr id="0" name=""/>
        <dsp:cNvSpPr/>
      </dsp:nvSpPr>
      <dsp:spPr>
        <a:xfrm rot="19796151">
          <a:off x="1115976" y="1869078"/>
          <a:ext cx="1518067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518067" y="33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1837058" y="1834523"/>
        <a:ext cx="75903" cy="75903"/>
      </dsp:txXfrm>
    </dsp:sp>
    <dsp:sp modelId="{42FA64F1-1BAD-4AC4-85C5-23C15C460FF5}">
      <dsp:nvSpPr>
        <dsp:cNvPr id="0" name=""/>
        <dsp:cNvSpPr/>
      </dsp:nvSpPr>
      <dsp:spPr>
        <a:xfrm>
          <a:off x="2531927" y="1253368"/>
          <a:ext cx="1583729" cy="4777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+mn-ea"/>
              <a:ea typeface="+mn-ea"/>
            </a:rPr>
            <a:t>member</a:t>
          </a:r>
          <a:endParaRPr lang="ko-KR" altLang="en-US" sz="1600" kern="1200" dirty="0">
            <a:latin typeface="+mn-ea"/>
            <a:ea typeface="+mn-ea"/>
          </a:endParaRPr>
        </a:p>
      </dsp:txBody>
      <dsp:txXfrm>
        <a:off x="2545919" y="1267360"/>
        <a:ext cx="1555745" cy="449724"/>
      </dsp:txXfrm>
    </dsp:sp>
    <dsp:sp modelId="{82E201E9-FB04-423A-9FC6-9AC0E25FFC30}">
      <dsp:nvSpPr>
        <dsp:cNvPr id="0" name=""/>
        <dsp:cNvSpPr/>
      </dsp:nvSpPr>
      <dsp:spPr>
        <a:xfrm rot="18474444">
          <a:off x="3916302" y="1080926"/>
          <a:ext cx="1033959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033959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407433" y="1058474"/>
        <a:ext cx="51697" cy="51697"/>
      </dsp:txXfrm>
    </dsp:sp>
    <dsp:sp modelId="{5681F8BC-C2FF-4A4F-84E8-2C8832DF3982}">
      <dsp:nvSpPr>
        <dsp:cNvPr id="0" name=""/>
        <dsp:cNvSpPr/>
      </dsp:nvSpPr>
      <dsp:spPr>
        <a:xfrm>
          <a:off x="4750908" y="470151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MemberInsertServlet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62991" y="482234"/>
        <a:ext cx="2700213" cy="388378"/>
      </dsp:txXfrm>
    </dsp:sp>
    <dsp:sp modelId="{328DC1E8-1991-401A-8582-CE8431B39349}">
      <dsp:nvSpPr>
        <dsp:cNvPr id="0" name=""/>
        <dsp:cNvSpPr/>
      </dsp:nvSpPr>
      <dsp:spPr>
        <a:xfrm rot="19796348">
          <a:off x="4066294" y="1304994"/>
          <a:ext cx="733975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733975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414932" y="1290041"/>
        <a:ext cx="36698" cy="36698"/>
      </dsp:txXfrm>
    </dsp:sp>
    <dsp:sp modelId="{10F908F6-D508-42E1-8EEC-92FC9DB56622}">
      <dsp:nvSpPr>
        <dsp:cNvPr id="0" name=""/>
        <dsp:cNvSpPr/>
      </dsp:nvSpPr>
      <dsp:spPr>
        <a:xfrm>
          <a:off x="4750908" y="918287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MemberContentServlet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62991" y="930370"/>
        <a:ext cx="2700213" cy="388378"/>
      </dsp:txXfrm>
    </dsp:sp>
    <dsp:sp modelId="{80CB0036-2095-4430-BC58-D7FA60778704}">
      <dsp:nvSpPr>
        <dsp:cNvPr id="0" name=""/>
        <dsp:cNvSpPr/>
      </dsp:nvSpPr>
      <dsp:spPr>
        <a:xfrm rot="433183">
          <a:off x="4113118" y="1529062"/>
          <a:ext cx="640328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640328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417274" y="1516450"/>
        <a:ext cx="32016" cy="32016"/>
      </dsp:txXfrm>
    </dsp:sp>
    <dsp:sp modelId="{82E4D174-3B85-4401-AC20-15C8AA6BD457}">
      <dsp:nvSpPr>
        <dsp:cNvPr id="0" name=""/>
        <dsp:cNvSpPr/>
      </dsp:nvSpPr>
      <dsp:spPr>
        <a:xfrm>
          <a:off x="4750908" y="1366423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MemberModifyServlet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62991" y="1378506"/>
        <a:ext cx="2700213" cy="388378"/>
      </dsp:txXfrm>
    </dsp:sp>
    <dsp:sp modelId="{9EE750F4-A8A9-4981-9B8B-E77FAB9A8CBD}">
      <dsp:nvSpPr>
        <dsp:cNvPr id="0" name=""/>
        <dsp:cNvSpPr/>
      </dsp:nvSpPr>
      <dsp:spPr>
        <a:xfrm rot="2385883">
          <a:off x="4020071" y="1753130"/>
          <a:ext cx="826421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826421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412621" y="1735866"/>
        <a:ext cx="41321" cy="41321"/>
      </dsp:txXfrm>
    </dsp:sp>
    <dsp:sp modelId="{B64676CA-5D05-4D61-838A-8F247054E504}">
      <dsp:nvSpPr>
        <dsp:cNvPr id="0" name=""/>
        <dsp:cNvSpPr/>
      </dsp:nvSpPr>
      <dsp:spPr>
        <a:xfrm>
          <a:off x="4750908" y="1814559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latin typeface="+mn-ea"/>
              <a:ea typeface="+mn-ea"/>
            </a:rPr>
            <a:t>MemberCheckLoginServlet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62991" y="1826642"/>
        <a:ext cx="2700213" cy="388378"/>
      </dsp:txXfrm>
    </dsp:sp>
    <dsp:sp modelId="{B94F7741-A787-4C3F-A773-30D16E155A02}">
      <dsp:nvSpPr>
        <dsp:cNvPr id="0" name=""/>
        <dsp:cNvSpPr/>
      </dsp:nvSpPr>
      <dsp:spPr>
        <a:xfrm rot="3417660">
          <a:off x="3850707" y="1977198"/>
          <a:ext cx="1165150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165150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404153" y="1951466"/>
        <a:ext cx="58257" cy="58257"/>
      </dsp:txXfrm>
    </dsp:sp>
    <dsp:sp modelId="{86C475A0-48BD-4CBF-B125-20FC6DC02870}">
      <dsp:nvSpPr>
        <dsp:cNvPr id="0" name=""/>
        <dsp:cNvSpPr/>
      </dsp:nvSpPr>
      <dsp:spPr>
        <a:xfrm>
          <a:off x="4750908" y="2262695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MemberModifyValueServlet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62991" y="2274778"/>
        <a:ext cx="2700213" cy="388378"/>
      </dsp:txXfrm>
    </dsp:sp>
    <dsp:sp modelId="{530400F6-432A-4CBB-BE1D-C549FC471C99}">
      <dsp:nvSpPr>
        <dsp:cNvPr id="0" name=""/>
        <dsp:cNvSpPr/>
      </dsp:nvSpPr>
      <dsp:spPr>
        <a:xfrm rot="3515980">
          <a:off x="614167" y="3325520"/>
          <a:ext cx="2521684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2521684" y="33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1811967" y="3265875"/>
        <a:ext cx="126084" cy="126084"/>
      </dsp:txXfrm>
    </dsp:sp>
    <dsp:sp modelId="{9A2B4A53-E3CD-46F9-882B-F104D6A7FBEE}">
      <dsp:nvSpPr>
        <dsp:cNvPr id="0" name=""/>
        <dsp:cNvSpPr/>
      </dsp:nvSpPr>
      <dsp:spPr>
        <a:xfrm>
          <a:off x="2531927" y="4166252"/>
          <a:ext cx="1583729" cy="4777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+mn-ea"/>
              <a:ea typeface="+mn-ea"/>
            </a:rPr>
            <a:t>product</a:t>
          </a:r>
          <a:endParaRPr lang="ko-KR" altLang="en-US" sz="1600" kern="1200" dirty="0">
            <a:latin typeface="+mn-ea"/>
            <a:ea typeface="+mn-ea"/>
          </a:endParaRPr>
        </a:p>
      </dsp:txBody>
      <dsp:txXfrm>
        <a:off x="2545919" y="4180244"/>
        <a:ext cx="1555745" cy="449724"/>
      </dsp:txXfrm>
    </dsp:sp>
    <dsp:sp modelId="{269FCC79-75E7-42F3-942A-6F2090F1AA95}">
      <dsp:nvSpPr>
        <dsp:cNvPr id="0" name=""/>
        <dsp:cNvSpPr/>
      </dsp:nvSpPr>
      <dsp:spPr>
        <a:xfrm rot="17616445">
          <a:off x="3633520" y="3664824"/>
          <a:ext cx="1608374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608374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397498" y="3628011"/>
        <a:ext cx="80418" cy="80418"/>
      </dsp:txXfrm>
    </dsp:sp>
    <dsp:sp modelId="{51C9AF2A-5BEC-48ED-BF8D-A8D4DD13706E}">
      <dsp:nvSpPr>
        <dsp:cNvPr id="0" name=""/>
        <dsp:cNvSpPr/>
      </dsp:nvSpPr>
      <dsp:spPr>
        <a:xfrm>
          <a:off x="4759758" y="2725063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 </a:t>
          </a:r>
          <a:r>
            <a:rPr lang="en-US" altLang="en-US" sz="1200" kern="1200" dirty="0" err="1" smtClean="0">
              <a:latin typeface="+mn-ea"/>
              <a:ea typeface="+mn-ea"/>
            </a:rPr>
            <a:t>ProductListServlet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71841" y="2737146"/>
        <a:ext cx="2700213" cy="388378"/>
      </dsp:txXfrm>
    </dsp:sp>
    <dsp:sp modelId="{AFDFD87D-B496-47D3-A3D0-94058BEE598D}">
      <dsp:nvSpPr>
        <dsp:cNvPr id="0" name=""/>
        <dsp:cNvSpPr/>
      </dsp:nvSpPr>
      <dsp:spPr>
        <a:xfrm rot="18146449">
          <a:off x="3833970" y="3888892"/>
          <a:ext cx="1215285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215285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411231" y="3861906"/>
        <a:ext cx="60764" cy="60764"/>
      </dsp:txXfrm>
    </dsp:sp>
    <dsp:sp modelId="{3847B05E-F170-4148-9016-3FA5D24D8566}">
      <dsp:nvSpPr>
        <dsp:cNvPr id="0" name=""/>
        <dsp:cNvSpPr/>
      </dsp:nvSpPr>
      <dsp:spPr>
        <a:xfrm>
          <a:off x="4767569" y="3173199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 </a:t>
          </a:r>
          <a:r>
            <a:rPr lang="en-US" altLang="en-US" sz="1200" kern="1200" dirty="0" err="1" smtClean="0">
              <a:latin typeface="+mn-ea"/>
              <a:ea typeface="+mn-ea"/>
            </a:rPr>
            <a:t>ProductInsertServlet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79652" y="3185282"/>
        <a:ext cx="2700213" cy="388378"/>
      </dsp:txXfrm>
    </dsp:sp>
    <dsp:sp modelId="{57DBC797-B541-4530-8990-B9F328693A44}">
      <dsp:nvSpPr>
        <dsp:cNvPr id="0" name=""/>
        <dsp:cNvSpPr/>
      </dsp:nvSpPr>
      <dsp:spPr>
        <a:xfrm rot="19107827">
          <a:off x="4006154" y="4112960"/>
          <a:ext cx="870916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870916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419840" y="4094584"/>
        <a:ext cx="43545" cy="43545"/>
      </dsp:txXfrm>
    </dsp:sp>
    <dsp:sp modelId="{0DE91D6A-CA8F-4E8D-913A-8AAD03BD06C4}">
      <dsp:nvSpPr>
        <dsp:cNvPr id="0" name=""/>
        <dsp:cNvSpPr/>
      </dsp:nvSpPr>
      <dsp:spPr>
        <a:xfrm>
          <a:off x="4767569" y="3621335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 </a:t>
          </a:r>
          <a:r>
            <a:rPr lang="en-US" altLang="en-US" sz="1200" kern="1200" dirty="0" err="1" smtClean="0">
              <a:latin typeface="+mn-ea"/>
              <a:ea typeface="+mn-ea"/>
            </a:rPr>
            <a:t>ProductModifyServlet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79652" y="3633418"/>
        <a:ext cx="2700213" cy="388378"/>
      </dsp:txXfrm>
    </dsp:sp>
    <dsp:sp modelId="{D7048ECC-27BA-4B1F-9BDB-3ED4094857E5}">
      <dsp:nvSpPr>
        <dsp:cNvPr id="0" name=""/>
        <dsp:cNvSpPr/>
      </dsp:nvSpPr>
      <dsp:spPr>
        <a:xfrm rot="20926575">
          <a:off x="4109300" y="4337028"/>
          <a:ext cx="664624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664624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24997" y="4323809"/>
        <a:ext cx="33231" cy="33231"/>
      </dsp:txXfrm>
    </dsp:sp>
    <dsp:sp modelId="{98EDF7EB-25E7-4152-9220-A9D291A87893}">
      <dsp:nvSpPr>
        <dsp:cNvPr id="0" name=""/>
        <dsp:cNvSpPr/>
      </dsp:nvSpPr>
      <dsp:spPr>
        <a:xfrm>
          <a:off x="4767569" y="4069471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>
              <a:latin typeface="+mn-ea"/>
              <a:ea typeface="+mn-ea"/>
            </a:rPr>
            <a:t> </a:t>
          </a:r>
          <a:r>
            <a:rPr lang="en-US" altLang="en-US" sz="1200" kern="1200" dirty="0" err="1" smtClean="0">
              <a:latin typeface="+mn-ea"/>
              <a:ea typeface="+mn-ea"/>
            </a:rPr>
            <a:t>ProductFileServlet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779652" y="4081554"/>
        <a:ext cx="2700213" cy="388378"/>
      </dsp:txXfrm>
    </dsp:sp>
    <dsp:sp modelId="{C826812F-EA7F-415B-9159-FFB4C99D9BFD}">
      <dsp:nvSpPr>
        <dsp:cNvPr id="0" name=""/>
        <dsp:cNvSpPr/>
      </dsp:nvSpPr>
      <dsp:spPr>
        <a:xfrm rot="1563465">
          <a:off x="4078774" y="4561096"/>
          <a:ext cx="725676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725676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23471" y="4546351"/>
        <a:ext cx="36283" cy="36283"/>
      </dsp:txXfrm>
    </dsp:sp>
    <dsp:sp modelId="{F3AD39D1-1B10-4296-81EE-CD9BF2C36233}">
      <dsp:nvSpPr>
        <dsp:cNvPr id="0" name=""/>
        <dsp:cNvSpPr/>
      </dsp:nvSpPr>
      <dsp:spPr>
        <a:xfrm>
          <a:off x="4767569" y="4517607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>
              <a:latin typeface="+mn-ea"/>
              <a:ea typeface="+mn-ea"/>
            </a:rPr>
            <a:t> </a:t>
          </a:r>
          <a:r>
            <a:rPr lang="en-US" altLang="en-US" sz="1300" kern="1200" dirty="0" err="1" smtClean="0">
              <a:latin typeface="+mn-ea"/>
              <a:ea typeface="+mn-ea"/>
            </a:rPr>
            <a:t>ProductReviewServlet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4779652" y="4529690"/>
        <a:ext cx="2700213" cy="388378"/>
      </dsp:txXfrm>
    </dsp:sp>
    <dsp:sp modelId="{F656AE55-B4D6-493C-A9C1-F571141D9A94}">
      <dsp:nvSpPr>
        <dsp:cNvPr id="0" name=""/>
        <dsp:cNvSpPr/>
      </dsp:nvSpPr>
      <dsp:spPr>
        <a:xfrm rot="2978022">
          <a:off x="3938338" y="4785164"/>
          <a:ext cx="1006548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006548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16449" y="4763397"/>
        <a:ext cx="50327" cy="50327"/>
      </dsp:txXfrm>
    </dsp:sp>
    <dsp:sp modelId="{0EF0ABBD-FAE3-450D-AC9A-3A0CC02D0649}">
      <dsp:nvSpPr>
        <dsp:cNvPr id="0" name=""/>
        <dsp:cNvSpPr/>
      </dsp:nvSpPr>
      <dsp:spPr>
        <a:xfrm>
          <a:off x="4767569" y="4965743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>
              <a:latin typeface="+mn-ea"/>
              <a:ea typeface="+mn-ea"/>
            </a:rPr>
            <a:t> </a:t>
          </a:r>
          <a:r>
            <a:rPr lang="en-US" altLang="en-US" sz="1300" kern="1200" dirty="0" err="1" smtClean="0">
              <a:latin typeface="+mn-ea"/>
              <a:ea typeface="+mn-ea"/>
            </a:rPr>
            <a:t>ProductI</a:t>
          </a:r>
          <a:r>
            <a:rPr lang="en-US" sz="1300" kern="1200" dirty="0" err="1" smtClean="0"/>
            <a:t>nquiry</a:t>
          </a:r>
          <a:r>
            <a:rPr lang="en-US" altLang="en-US" sz="1300" kern="1200" dirty="0" err="1" smtClean="0">
              <a:latin typeface="+mn-ea"/>
              <a:ea typeface="+mn-ea"/>
            </a:rPr>
            <a:t>Servlet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4779652" y="4977826"/>
        <a:ext cx="2700213" cy="388378"/>
      </dsp:txXfrm>
    </dsp:sp>
    <dsp:sp modelId="{97DC4663-2C5B-4CEF-A56D-F2F20B4B44D8}">
      <dsp:nvSpPr>
        <dsp:cNvPr id="0" name=""/>
        <dsp:cNvSpPr/>
      </dsp:nvSpPr>
      <dsp:spPr>
        <a:xfrm rot="3707095">
          <a:off x="3752170" y="5009232"/>
          <a:ext cx="1378885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378885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07141" y="4978156"/>
        <a:ext cx="68944" cy="68944"/>
      </dsp:txXfrm>
    </dsp:sp>
    <dsp:sp modelId="{E190A6D1-3C4B-48D2-B621-1F12FE841B9E}">
      <dsp:nvSpPr>
        <dsp:cNvPr id="0" name=""/>
        <dsp:cNvSpPr/>
      </dsp:nvSpPr>
      <dsp:spPr>
        <a:xfrm>
          <a:off x="4767569" y="5413879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>
              <a:latin typeface="+mn-ea"/>
              <a:ea typeface="+mn-ea"/>
            </a:rPr>
            <a:t> </a:t>
          </a:r>
          <a:r>
            <a:rPr lang="en-US" altLang="en-US" sz="1300" kern="1200" dirty="0" err="1" smtClean="0">
              <a:latin typeface="+mn-ea"/>
              <a:ea typeface="+mn-ea"/>
            </a:rPr>
            <a:t>ProductDetailServlet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4779652" y="5425962"/>
        <a:ext cx="2700213" cy="388378"/>
      </dsp:txXfrm>
    </dsp:sp>
    <dsp:sp modelId="{6D7ADDD8-17FE-497F-92DB-A600D914461A}">
      <dsp:nvSpPr>
        <dsp:cNvPr id="0" name=""/>
        <dsp:cNvSpPr/>
      </dsp:nvSpPr>
      <dsp:spPr>
        <a:xfrm rot="4115786">
          <a:off x="3548422" y="5233300"/>
          <a:ext cx="1786382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786382" y="339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96953" y="5192037"/>
        <a:ext cx="89319" cy="89319"/>
      </dsp:txXfrm>
    </dsp:sp>
    <dsp:sp modelId="{AF0348C6-F5A8-4281-8B67-9632570A49B7}">
      <dsp:nvSpPr>
        <dsp:cNvPr id="0" name=""/>
        <dsp:cNvSpPr/>
      </dsp:nvSpPr>
      <dsp:spPr>
        <a:xfrm>
          <a:off x="4767569" y="5862015"/>
          <a:ext cx="2724379" cy="41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>
              <a:latin typeface="+mn-ea"/>
              <a:ea typeface="+mn-ea"/>
            </a:rPr>
            <a:t> </a:t>
          </a:r>
          <a:r>
            <a:rPr lang="en-US" altLang="en-US" sz="1300" kern="1200" dirty="0" err="1" smtClean="0">
              <a:latin typeface="+mn-ea"/>
              <a:ea typeface="+mn-ea"/>
            </a:rPr>
            <a:t>ProductDiliveryServlet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4779652" y="5874098"/>
        <a:ext cx="2700213" cy="388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107F1-A7D5-42BB-B596-CEF1698EBD7B}">
      <dsp:nvSpPr>
        <dsp:cNvPr id="0" name=""/>
        <dsp:cNvSpPr/>
      </dsp:nvSpPr>
      <dsp:spPr>
        <a:xfrm>
          <a:off x="14190" y="2957400"/>
          <a:ext cx="1357501" cy="5396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Controller</a:t>
          </a:r>
          <a:endParaRPr lang="ko-KR" altLang="en-US" sz="1800" kern="1200" dirty="0"/>
        </a:p>
      </dsp:txBody>
      <dsp:txXfrm>
        <a:off x="29994" y="2973204"/>
        <a:ext cx="1325893" cy="507996"/>
      </dsp:txXfrm>
    </dsp:sp>
    <dsp:sp modelId="{DBFBB132-85D3-44F2-8AB8-81E4402B4528}">
      <dsp:nvSpPr>
        <dsp:cNvPr id="0" name=""/>
        <dsp:cNvSpPr/>
      </dsp:nvSpPr>
      <dsp:spPr>
        <a:xfrm rot="17889084">
          <a:off x="711404" y="2122193"/>
          <a:ext cx="2500157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2500157" y="28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898978" y="2062499"/>
        <a:ext cx="125007" cy="125007"/>
      </dsp:txXfrm>
    </dsp:sp>
    <dsp:sp modelId="{42FA64F1-1BAD-4AC4-85C5-23C15C460FF5}">
      <dsp:nvSpPr>
        <dsp:cNvPr id="0" name=""/>
        <dsp:cNvSpPr/>
      </dsp:nvSpPr>
      <dsp:spPr>
        <a:xfrm>
          <a:off x="2551273" y="825238"/>
          <a:ext cx="1309966" cy="395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question</a:t>
          </a:r>
          <a:endParaRPr lang="ko-KR" altLang="en-US" sz="1600" kern="1200" dirty="0"/>
        </a:p>
      </dsp:txBody>
      <dsp:txXfrm>
        <a:off x="2562846" y="836811"/>
        <a:ext cx="1286820" cy="371985"/>
      </dsp:txXfrm>
    </dsp:sp>
    <dsp:sp modelId="{82E201E9-FB04-423A-9FC6-9AC0E25FFC30}">
      <dsp:nvSpPr>
        <dsp:cNvPr id="0" name=""/>
        <dsp:cNvSpPr/>
      </dsp:nvSpPr>
      <dsp:spPr>
        <a:xfrm rot="18850059">
          <a:off x="3681109" y="593900"/>
          <a:ext cx="1188042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1188042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45429" y="567009"/>
        <a:ext cx="59402" cy="59402"/>
      </dsp:txXfrm>
    </dsp:sp>
    <dsp:sp modelId="{5681F8BC-C2FF-4A4F-84E8-2C8832DF3982}">
      <dsp:nvSpPr>
        <dsp:cNvPr id="0" name=""/>
        <dsp:cNvSpPr/>
      </dsp:nvSpPr>
      <dsp:spPr>
        <a:xfrm>
          <a:off x="4689021" y="0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QuestionListServlet</a:t>
          </a:r>
          <a:endParaRPr lang="ko-KR" altLang="en-US" sz="1200" kern="1200" dirty="0"/>
        </a:p>
      </dsp:txBody>
      <dsp:txXfrm>
        <a:off x="4699015" y="9994"/>
        <a:ext cx="2233456" cy="321244"/>
      </dsp:txXfrm>
    </dsp:sp>
    <dsp:sp modelId="{328DC1E8-1991-401A-8582-CE8431B39349}">
      <dsp:nvSpPr>
        <dsp:cNvPr id="0" name=""/>
        <dsp:cNvSpPr/>
      </dsp:nvSpPr>
      <dsp:spPr>
        <a:xfrm rot="19764319">
          <a:off x="3794304" y="775272"/>
          <a:ext cx="961653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961653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51089" y="754040"/>
        <a:ext cx="48082" cy="48082"/>
      </dsp:txXfrm>
    </dsp:sp>
    <dsp:sp modelId="{10F908F6-D508-42E1-8EEC-92FC9DB56622}">
      <dsp:nvSpPr>
        <dsp:cNvPr id="0" name=""/>
        <dsp:cNvSpPr/>
      </dsp:nvSpPr>
      <dsp:spPr>
        <a:xfrm>
          <a:off x="4689021" y="362743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QuestionContentServlet</a:t>
          </a:r>
          <a:endParaRPr lang="ko-KR" altLang="en-US" sz="1200" kern="1200" dirty="0"/>
        </a:p>
      </dsp:txBody>
      <dsp:txXfrm>
        <a:off x="4699015" y="372737"/>
        <a:ext cx="2233456" cy="321244"/>
      </dsp:txXfrm>
    </dsp:sp>
    <dsp:sp modelId="{80CB0036-2095-4430-BC58-D7FA60778704}">
      <dsp:nvSpPr>
        <dsp:cNvPr id="0" name=""/>
        <dsp:cNvSpPr/>
      </dsp:nvSpPr>
      <dsp:spPr>
        <a:xfrm rot="21110082">
          <a:off x="3857001" y="960607"/>
          <a:ext cx="836258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836258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54224" y="942511"/>
        <a:ext cx="41812" cy="41812"/>
      </dsp:txXfrm>
    </dsp:sp>
    <dsp:sp modelId="{82E4D174-3B85-4401-AC20-15C8AA6BD457}">
      <dsp:nvSpPr>
        <dsp:cNvPr id="0" name=""/>
        <dsp:cNvSpPr/>
      </dsp:nvSpPr>
      <dsp:spPr>
        <a:xfrm>
          <a:off x="4689021" y="733414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QuestionWriteServlet</a:t>
          </a:r>
          <a:endParaRPr lang="ko-KR" altLang="en-US" sz="1200" kern="1200" dirty="0"/>
        </a:p>
      </dsp:txBody>
      <dsp:txXfrm>
        <a:off x="4699015" y="743408"/>
        <a:ext cx="2233456" cy="321244"/>
      </dsp:txXfrm>
    </dsp:sp>
    <dsp:sp modelId="{9EE750F4-A8A9-4981-9B8B-E77FAB9A8CBD}">
      <dsp:nvSpPr>
        <dsp:cNvPr id="0" name=""/>
        <dsp:cNvSpPr/>
      </dsp:nvSpPr>
      <dsp:spPr>
        <a:xfrm rot="2137630">
          <a:off x="3762938" y="1325920"/>
          <a:ext cx="1050374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1050374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61866" y="1302470"/>
        <a:ext cx="52518" cy="52518"/>
      </dsp:txXfrm>
    </dsp:sp>
    <dsp:sp modelId="{B64676CA-5D05-4D61-838A-8F247054E504}">
      <dsp:nvSpPr>
        <dsp:cNvPr id="0" name=""/>
        <dsp:cNvSpPr/>
      </dsp:nvSpPr>
      <dsp:spPr>
        <a:xfrm>
          <a:off x="4715010" y="1464039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QuestionModifyServlet</a:t>
          </a:r>
          <a:endParaRPr lang="ko-KR" altLang="en-US" sz="1200" kern="1200" dirty="0"/>
        </a:p>
      </dsp:txBody>
      <dsp:txXfrm>
        <a:off x="4725004" y="1474033"/>
        <a:ext cx="2233456" cy="321244"/>
      </dsp:txXfrm>
    </dsp:sp>
    <dsp:sp modelId="{CAE8162E-6BA3-4D70-B1E7-58A9B5EBE2FE}">
      <dsp:nvSpPr>
        <dsp:cNvPr id="0" name=""/>
        <dsp:cNvSpPr/>
      </dsp:nvSpPr>
      <dsp:spPr>
        <a:xfrm rot="1063892">
          <a:off x="3839949" y="1156489"/>
          <a:ext cx="896352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896352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65716" y="1136890"/>
        <a:ext cx="44817" cy="44817"/>
      </dsp:txXfrm>
    </dsp:sp>
    <dsp:sp modelId="{5D1E4164-29DA-4950-B906-7DABD72AFF72}">
      <dsp:nvSpPr>
        <dsp:cNvPr id="0" name=""/>
        <dsp:cNvSpPr/>
      </dsp:nvSpPr>
      <dsp:spPr>
        <a:xfrm>
          <a:off x="4715010" y="1125178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QuestionCategoryServlet</a:t>
          </a:r>
          <a:endParaRPr lang="ko-KR" altLang="en-US" sz="1200" kern="1200" dirty="0"/>
        </a:p>
      </dsp:txBody>
      <dsp:txXfrm>
        <a:off x="4725004" y="1135172"/>
        <a:ext cx="2233456" cy="321244"/>
      </dsp:txXfrm>
    </dsp:sp>
    <dsp:sp modelId="{8C29535D-13F5-4BDD-9C1D-611C9A9CCE57}">
      <dsp:nvSpPr>
        <dsp:cNvPr id="0" name=""/>
        <dsp:cNvSpPr/>
      </dsp:nvSpPr>
      <dsp:spPr>
        <a:xfrm rot="3011502">
          <a:off x="3628650" y="1516615"/>
          <a:ext cx="1292961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1292961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42806" y="1487100"/>
        <a:ext cx="64648" cy="64648"/>
      </dsp:txXfrm>
    </dsp:sp>
    <dsp:sp modelId="{6977592D-01D7-4399-9C21-D654703CA054}">
      <dsp:nvSpPr>
        <dsp:cNvPr id="0" name=""/>
        <dsp:cNvSpPr/>
      </dsp:nvSpPr>
      <dsp:spPr>
        <a:xfrm>
          <a:off x="4689021" y="1845429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QuestionDeleteServlet</a:t>
          </a:r>
          <a:endParaRPr lang="ko-KR" altLang="en-US" sz="1200" kern="1200" dirty="0"/>
        </a:p>
      </dsp:txBody>
      <dsp:txXfrm>
        <a:off x="4699015" y="1855423"/>
        <a:ext cx="2233456" cy="321244"/>
      </dsp:txXfrm>
    </dsp:sp>
    <dsp:sp modelId="{530400F6-432A-4CBB-BE1D-C549FC471C99}">
      <dsp:nvSpPr>
        <dsp:cNvPr id="0" name=""/>
        <dsp:cNvSpPr/>
      </dsp:nvSpPr>
      <dsp:spPr>
        <a:xfrm rot="21040481">
          <a:off x="1363777" y="3127352"/>
          <a:ext cx="1197738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1197738" y="28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932703" y="3100218"/>
        <a:ext cx="59886" cy="59886"/>
      </dsp:txXfrm>
    </dsp:sp>
    <dsp:sp modelId="{9A2B4A53-E3CD-46F9-882B-F104D6A7FBEE}">
      <dsp:nvSpPr>
        <dsp:cNvPr id="0" name=""/>
        <dsp:cNvSpPr/>
      </dsp:nvSpPr>
      <dsp:spPr>
        <a:xfrm>
          <a:off x="2553601" y="2835555"/>
          <a:ext cx="1563793" cy="395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AnnounceBoard</a:t>
          </a:r>
          <a:endParaRPr lang="ko-KR" altLang="en-US" sz="1600" kern="1200" dirty="0"/>
        </a:p>
      </dsp:txBody>
      <dsp:txXfrm>
        <a:off x="2565174" y="2847128"/>
        <a:ext cx="1540647" cy="371985"/>
      </dsp:txXfrm>
    </dsp:sp>
    <dsp:sp modelId="{269FCC79-75E7-42F3-942A-6F2090F1AA95}">
      <dsp:nvSpPr>
        <dsp:cNvPr id="0" name=""/>
        <dsp:cNvSpPr/>
      </dsp:nvSpPr>
      <dsp:spPr>
        <a:xfrm rot="18714508">
          <a:off x="3969815" y="2699555"/>
          <a:ext cx="888876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888876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92031" y="2680143"/>
        <a:ext cx="44443" cy="44443"/>
      </dsp:txXfrm>
    </dsp:sp>
    <dsp:sp modelId="{51C9AF2A-5BEC-48ED-BF8D-A8D4DD13706E}">
      <dsp:nvSpPr>
        <dsp:cNvPr id="0" name=""/>
        <dsp:cNvSpPr/>
      </dsp:nvSpPr>
      <dsp:spPr>
        <a:xfrm>
          <a:off x="4711112" y="2200992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 </a:t>
          </a:r>
          <a:r>
            <a:rPr lang="en-US" sz="1200" b="0" kern="1200" dirty="0" err="1" smtClean="0"/>
            <a:t>AnnounceBoard</a:t>
          </a:r>
          <a:r>
            <a:rPr lang="en-US" altLang="en-US" sz="1200" kern="1200" dirty="0" err="1" smtClean="0"/>
            <a:t>ListServlet</a:t>
          </a:r>
          <a:endParaRPr lang="ko-KR" altLang="en-US" sz="1200" kern="1200" dirty="0"/>
        </a:p>
      </dsp:txBody>
      <dsp:txXfrm>
        <a:off x="4721106" y="2210986"/>
        <a:ext cx="2233456" cy="321244"/>
      </dsp:txXfrm>
    </dsp:sp>
    <dsp:sp modelId="{AFDFD87D-B496-47D3-A3D0-94058BEE598D}">
      <dsp:nvSpPr>
        <dsp:cNvPr id="0" name=""/>
        <dsp:cNvSpPr/>
      </dsp:nvSpPr>
      <dsp:spPr>
        <a:xfrm rot="20081403">
          <a:off x="4085872" y="2889924"/>
          <a:ext cx="656761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656761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97834" y="2876314"/>
        <a:ext cx="32838" cy="32838"/>
      </dsp:txXfrm>
    </dsp:sp>
    <dsp:sp modelId="{3847B05E-F170-4148-9016-3FA5D24D8566}">
      <dsp:nvSpPr>
        <dsp:cNvPr id="0" name=""/>
        <dsp:cNvSpPr/>
      </dsp:nvSpPr>
      <dsp:spPr>
        <a:xfrm>
          <a:off x="4711112" y="2581730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AnnounceBoard</a:t>
          </a:r>
          <a:r>
            <a:rPr lang="en-US" altLang="en-US" sz="1200" kern="1200" dirty="0" err="1" smtClean="0"/>
            <a:t>ContentServlet</a:t>
          </a:r>
          <a:endParaRPr lang="ko-KR" altLang="en-US" sz="1200" kern="1200" dirty="0"/>
        </a:p>
      </dsp:txBody>
      <dsp:txXfrm>
        <a:off x="4721106" y="2591724"/>
        <a:ext cx="2233456" cy="321244"/>
      </dsp:txXfrm>
    </dsp:sp>
    <dsp:sp modelId="{884D55B2-EDA4-41C8-B370-6AC311527A15}">
      <dsp:nvSpPr>
        <dsp:cNvPr id="0" name=""/>
        <dsp:cNvSpPr/>
      </dsp:nvSpPr>
      <dsp:spPr>
        <a:xfrm rot="573425">
          <a:off x="4113216" y="3080293"/>
          <a:ext cx="602074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602074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99201" y="3068050"/>
        <a:ext cx="30103" cy="30103"/>
      </dsp:txXfrm>
    </dsp:sp>
    <dsp:sp modelId="{8203C010-505B-494A-9A07-A9C78BCCC26A}">
      <dsp:nvSpPr>
        <dsp:cNvPr id="0" name=""/>
        <dsp:cNvSpPr/>
      </dsp:nvSpPr>
      <dsp:spPr>
        <a:xfrm>
          <a:off x="4711112" y="2962467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AnnounceBoard</a:t>
          </a:r>
          <a:r>
            <a:rPr lang="en-US" altLang="en-US" sz="1200" kern="1200" dirty="0" err="1" smtClean="0"/>
            <a:t>DateServlet</a:t>
          </a:r>
          <a:endParaRPr lang="ko-KR" altLang="en-US" sz="1200" kern="1200" dirty="0"/>
        </a:p>
      </dsp:txBody>
      <dsp:txXfrm>
        <a:off x="4721106" y="2972461"/>
        <a:ext cx="2233456" cy="321244"/>
      </dsp:txXfrm>
    </dsp:sp>
    <dsp:sp modelId="{86670A24-8D2F-451A-9BBA-BAD3AA38F68C}">
      <dsp:nvSpPr>
        <dsp:cNvPr id="0" name=""/>
        <dsp:cNvSpPr/>
      </dsp:nvSpPr>
      <dsp:spPr>
        <a:xfrm rot="2105886">
          <a:off x="4051420" y="3238933"/>
          <a:ext cx="725666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725666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96111" y="3223601"/>
        <a:ext cx="36283" cy="36283"/>
      </dsp:txXfrm>
    </dsp:sp>
    <dsp:sp modelId="{C1036886-A71A-48BA-94C7-3735D7933C66}">
      <dsp:nvSpPr>
        <dsp:cNvPr id="0" name=""/>
        <dsp:cNvSpPr/>
      </dsp:nvSpPr>
      <dsp:spPr>
        <a:xfrm>
          <a:off x="4711112" y="3279748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AnnounceBoard</a:t>
          </a:r>
          <a:r>
            <a:rPr lang="en-US" altLang="en-US" sz="1200" kern="1200" dirty="0" err="1" smtClean="0"/>
            <a:t>HitServlet</a:t>
          </a:r>
          <a:endParaRPr lang="ko-KR" altLang="en-US" sz="1200" kern="1200" dirty="0"/>
        </a:p>
      </dsp:txBody>
      <dsp:txXfrm>
        <a:off x="4721106" y="3289742"/>
        <a:ext cx="2233456" cy="321244"/>
      </dsp:txXfrm>
    </dsp:sp>
    <dsp:sp modelId="{57DBC797-B541-4530-8990-B9F328693A44}">
      <dsp:nvSpPr>
        <dsp:cNvPr id="0" name=""/>
        <dsp:cNvSpPr/>
      </dsp:nvSpPr>
      <dsp:spPr>
        <a:xfrm rot="3200988">
          <a:off x="3916942" y="3429301"/>
          <a:ext cx="994622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994622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89388" y="3407246"/>
        <a:ext cx="49731" cy="49731"/>
      </dsp:txXfrm>
    </dsp:sp>
    <dsp:sp modelId="{0DE91D6A-CA8F-4E8D-913A-8AAD03BD06C4}">
      <dsp:nvSpPr>
        <dsp:cNvPr id="0" name=""/>
        <dsp:cNvSpPr/>
      </dsp:nvSpPr>
      <dsp:spPr>
        <a:xfrm>
          <a:off x="4711112" y="3660485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 </a:t>
          </a:r>
          <a:r>
            <a:rPr lang="en-US" sz="1200" b="0" kern="1200" dirty="0" err="1" smtClean="0"/>
            <a:t>AnnounceBoard</a:t>
          </a:r>
          <a:r>
            <a:rPr lang="en-US" altLang="en-US" sz="1200" kern="1200" dirty="0" err="1" smtClean="0"/>
            <a:t>WriteServlet</a:t>
          </a:r>
          <a:endParaRPr lang="ko-KR" altLang="en-US" sz="1200" kern="1200" dirty="0"/>
        </a:p>
      </dsp:txBody>
      <dsp:txXfrm>
        <a:off x="4721106" y="3670479"/>
        <a:ext cx="2233456" cy="321244"/>
      </dsp:txXfrm>
    </dsp:sp>
    <dsp:sp modelId="{78E674FF-28EB-4FA5-99FF-D125A811B208}">
      <dsp:nvSpPr>
        <dsp:cNvPr id="0" name=""/>
        <dsp:cNvSpPr/>
      </dsp:nvSpPr>
      <dsp:spPr>
        <a:xfrm rot="3718264">
          <a:off x="3782527" y="3587943"/>
          <a:ext cx="1263452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1263452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82667" y="3559166"/>
        <a:ext cx="63172" cy="63172"/>
      </dsp:txXfrm>
    </dsp:sp>
    <dsp:sp modelId="{5D9C932B-64F4-4415-B6B1-B946CA19D7D4}">
      <dsp:nvSpPr>
        <dsp:cNvPr id="0" name=""/>
        <dsp:cNvSpPr/>
      </dsp:nvSpPr>
      <dsp:spPr>
        <a:xfrm>
          <a:off x="4711112" y="3977768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</a:t>
          </a:r>
          <a:r>
            <a:rPr lang="en-US" sz="1200" b="0" kern="1200" dirty="0" err="1" smtClean="0"/>
            <a:t>AnnounceBoard</a:t>
          </a:r>
          <a:r>
            <a:rPr lang="en-US" altLang="en-US" sz="1200" kern="1200" dirty="0" err="1" smtClean="0"/>
            <a:t>ModifyServlet</a:t>
          </a:r>
          <a:endParaRPr lang="ko-KR" altLang="en-US" sz="1200" kern="1200" dirty="0"/>
        </a:p>
      </dsp:txBody>
      <dsp:txXfrm>
        <a:off x="4721106" y="3987762"/>
        <a:ext cx="2233456" cy="321244"/>
      </dsp:txXfrm>
    </dsp:sp>
    <dsp:sp modelId="{14CCEE2E-DDC0-4651-BFA6-AB34106DABEE}">
      <dsp:nvSpPr>
        <dsp:cNvPr id="0" name=""/>
        <dsp:cNvSpPr/>
      </dsp:nvSpPr>
      <dsp:spPr>
        <a:xfrm rot="4049306">
          <a:off x="3638901" y="3746584"/>
          <a:ext cx="1550704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1550704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75486" y="3710626"/>
        <a:ext cx="77535" cy="77535"/>
      </dsp:txXfrm>
    </dsp:sp>
    <dsp:sp modelId="{20EA7FCA-E205-4201-8008-C791850A3EE1}">
      <dsp:nvSpPr>
        <dsp:cNvPr id="0" name=""/>
        <dsp:cNvSpPr/>
      </dsp:nvSpPr>
      <dsp:spPr>
        <a:xfrm>
          <a:off x="4711112" y="4295050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</a:t>
          </a:r>
          <a:r>
            <a:rPr lang="en-US" sz="1200" b="0" kern="1200" dirty="0" err="1" smtClean="0"/>
            <a:t>AnnounceBoard</a:t>
          </a:r>
          <a:r>
            <a:rPr lang="en-US" altLang="en-US" sz="1200" kern="1200" dirty="0" err="1" smtClean="0"/>
            <a:t>DeleteServlet</a:t>
          </a:r>
          <a:endParaRPr lang="ko-KR" altLang="en-US" sz="1200" kern="1200" dirty="0"/>
        </a:p>
      </dsp:txBody>
      <dsp:txXfrm>
        <a:off x="4721106" y="4305044"/>
        <a:ext cx="2233456" cy="321244"/>
      </dsp:txXfrm>
    </dsp:sp>
    <dsp:sp modelId="{58699E90-EF61-4B28-ABBD-1572D3FDD22C}">
      <dsp:nvSpPr>
        <dsp:cNvPr id="0" name=""/>
        <dsp:cNvSpPr/>
      </dsp:nvSpPr>
      <dsp:spPr>
        <a:xfrm rot="3602429">
          <a:off x="715677" y="4359716"/>
          <a:ext cx="2620848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2620848" y="28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960581" y="4297005"/>
        <a:ext cx="131042" cy="131042"/>
      </dsp:txXfrm>
    </dsp:sp>
    <dsp:sp modelId="{25493D62-5C4D-4E5B-87E8-ADB2FA260020}">
      <dsp:nvSpPr>
        <dsp:cNvPr id="0" name=""/>
        <dsp:cNvSpPr/>
      </dsp:nvSpPr>
      <dsp:spPr>
        <a:xfrm>
          <a:off x="2680512" y="5300283"/>
          <a:ext cx="1309966" cy="395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Dilivery</a:t>
          </a:r>
          <a:endParaRPr lang="ko-KR" altLang="en-US" sz="1600" kern="1200" dirty="0"/>
        </a:p>
      </dsp:txBody>
      <dsp:txXfrm>
        <a:off x="2692085" y="5311856"/>
        <a:ext cx="1286820" cy="371985"/>
      </dsp:txXfrm>
    </dsp:sp>
    <dsp:sp modelId="{AA8B0767-CF69-472F-BB52-25A6CED3F5E0}">
      <dsp:nvSpPr>
        <dsp:cNvPr id="0" name=""/>
        <dsp:cNvSpPr/>
      </dsp:nvSpPr>
      <dsp:spPr>
        <a:xfrm rot="19073198">
          <a:off x="3865075" y="5169316"/>
          <a:ext cx="971440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971440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26510" y="5147839"/>
        <a:ext cx="48572" cy="48572"/>
      </dsp:txXfrm>
    </dsp:sp>
    <dsp:sp modelId="{7A0E0F56-F7B0-4F5F-A027-7F536AFA30C9}">
      <dsp:nvSpPr>
        <dsp:cNvPr id="0" name=""/>
        <dsp:cNvSpPr/>
      </dsp:nvSpPr>
      <dsp:spPr>
        <a:xfrm>
          <a:off x="4711112" y="4675785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</a:t>
          </a:r>
          <a:r>
            <a:rPr lang="en-US" altLang="en-US" sz="1200" kern="1200" dirty="0" err="1" smtClean="0"/>
            <a:t>DiliveryListServlet</a:t>
          </a:r>
          <a:endParaRPr lang="ko-KR" altLang="en-US" sz="1200" kern="1200" dirty="0"/>
        </a:p>
      </dsp:txBody>
      <dsp:txXfrm>
        <a:off x="4721106" y="4685779"/>
        <a:ext cx="2233456" cy="321244"/>
      </dsp:txXfrm>
    </dsp:sp>
    <dsp:sp modelId="{875AEE5C-BEBF-49FE-873B-64F665FE4896}">
      <dsp:nvSpPr>
        <dsp:cNvPr id="0" name=""/>
        <dsp:cNvSpPr/>
      </dsp:nvSpPr>
      <dsp:spPr>
        <a:xfrm rot="20107339">
          <a:off x="3953625" y="5327957"/>
          <a:ext cx="794341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794341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30937" y="5310908"/>
        <a:ext cx="39717" cy="39717"/>
      </dsp:txXfrm>
    </dsp:sp>
    <dsp:sp modelId="{52F887CD-3399-4E7C-94B4-3BBAFD47479A}">
      <dsp:nvSpPr>
        <dsp:cNvPr id="0" name=""/>
        <dsp:cNvSpPr/>
      </dsp:nvSpPr>
      <dsp:spPr>
        <a:xfrm>
          <a:off x="4711112" y="4993068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</a:t>
          </a:r>
          <a:r>
            <a:rPr lang="en-US" altLang="en-US" sz="1200" kern="1200" dirty="0" err="1" smtClean="0"/>
            <a:t>DiliveryContentServlet</a:t>
          </a:r>
          <a:endParaRPr lang="ko-KR" altLang="en-US" sz="1200" kern="1200" dirty="0"/>
        </a:p>
      </dsp:txBody>
      <dsp:txXfrm>
        <a:off x="4721106" y="5003062"/>
        <a:ext cx="2233456" cy="321244"/>
      </dsp:txXfrm>
    </dsp:sp>
    <dsp:sp modelId="{6BF5E376-550E-4A32-BAC3-B1ED02D4A0ED}">
      <dsp:nvSpPr>
        <dsp:cNvPr id="0" name=""/>
        <dsp:cNvSpPr/>
      </dsp:nvSpPr>
      <dsp:spPr>
        <a:xfrm rot="174001">
          <a:off x="3990017" y="5513292"/>
          <a:ext cx="721557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721557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32757" y="5498063"/>
        <a:ext cx="36077" cy="36077"/>
      </dsp:txXfrm>
    </dsp:sp>
    <dsp:sp modelId="{E4FFC07E-2026-442C-963B-04EA84CD33D2}">
      <dsp:nvSpPr>
        <dsp:cNvPr id="0" name=""/>
        <dsp:cNvSpPr/>
      </dsp:nvSpPr>
      <dsp:spPr>
        <a:xfrm>
          <a:off x="4711112" y="5363739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 </a:t>
          </a:r>
          <a:r>
            <a:rPr lang="en-US" altLang="en-US" sz="1200" kern="1200" dirty="0" err="1" smtClean="0"/>
            <a:t>DiliveryAddressServlet</a:t>
          </a:r>
          <a:endParaRPr lang="ko-KR" altLang="en-US" sz="1200" kern="1200" dirty="0"/>
        </a:p>
      </dsp:txBody>
      <dsp:txXfrm>
        <a:off x="4721106" y="5373733"/>
        <a:ext cx="2233456" cy="321244"/>
      </dsp:txXfrm>
    </dsp:sp>
    <dsp:sp modelId="{C3F2DD95-FDB1-42F6-B928-B8E79C6FFDC1}">
      <dsp:nvSpPr>
        <dsp:cNvPr id="0" name=""/>
        <dsp:cNvSpPr/>
      </dsp:nvSpPr>
      <dsp:spPr>
        <a:xfrm rot="1768057">
          <a:off x="3936940" y="5698628"/>
          <a:ext cx="827711" cy="5619"/>
        </a:xfrm>
        <a:custGeom>
          <a:avLst/>
          <a:gdLst/>
          <a:ahLst/>
          <a:cxnLst/>
          <a:rect l="0" t="0" r="0" b="0"/>
          <a:pathLst>
            <a:path>
              <a:moveTo>
                <a:pt x="0" y="2809"/>
              </a:moveTo>
              <a:lnTo>
                <a:pt x="827711" y="28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30103" y="5680745"/>
        <a:ext cx="41385" cy="41385"/>
      </dsp:txXfrm>
    </dsp:sp>
    <dsp:sp modelId="{AF5A2D0C-757C-4E0D-8C84-8D119788354F}">
      <dsp:nvSpPr>
        <dsp:cNvPr id="0" name=""/>
        <dsp:cNvSpPr/>
      </dsp:nvSpPr>
      <dsp:spPr>
        <a:xfrm>
          <a:off x="4711112" y="5734410"/>
          <a:ext cx="2253444" cy="341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 </a:t>
          </a:r>
          <a:r>
            <a:rPr lang="en-US" altLang="en-US" sz="1200" kern="1200" dirty="0" err="1" smtClean="0"/>
            <a:t>DiliveryInfoServlet</a:t>
          </a:r>
          <a:endParaRPr lang="ko-KR" altLang="en-US" sz="1200" kern="1200" dirty="0"/>
        </a:p>
      </dsp:txBody>
      <dsp:txXfrm>
        <a:off x="4721106" y="5744404"/>
        <a:ext cx="2233456" cy="321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107F1-A7D5-42BB-B596-CEF1698EBD7B}">
      <dsp:nvSpPr>
        <dsp:cNvPr id="0" name=""/>
        <dsp:cNvSpPr/>
      </dsp:nvSpPr>
      <dsp:spPr>
        <a:xfrm>
          <a:off x="0" y="3241162"/>
          <a:ext cx="1442345" cy="5733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Controller</a:t>
          </a:r>
          <a:endParaRPr lang="ko-KR" altLang="en-US" sz="1800" kern="1200" dirty="0"/>
        </a:p>
      </dsp:txBody>
      <dsp:txXfrm>
        <a:off x="16792" y="3257954"/>
        <a:ext cx="1408761" cy="539745"/>
      </dsp:txXfrm>
    </dsp:sp>
    <dsp:sp modelId="{DBFBB132-85D3-44F2-8AB8-81E4402B4528}">
      <dsp:nvSpPr>
        <dsp:cNvPr id="0" name=""/>
        <dsp:cNvSpPr/>
      </dsp:nvSpPr>
      <dsp:spPr>
        <a:xfrm rot="17431405">
          <a:off x="407925" y="2033080"/>
          <a:ext cx="3185724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3185724" y="298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921144" y="1956422"/>
        <a:ext cx="159286" cy="159286"/>
      </dsp:txXfrm>
    </dsp:sp>
    <dsp:sp modelId="{42FA64F1-1BAD-4AC4-85C5-23C15C460FF5}">
      <dsp:nvSpPr>
        <dsp:cNvPr id="0" name=""/>
        <dsp:cNvSpPr/>
      </dsp:nvSpPr>
      <dsp:spPr>
        <a:xfrm>
          <a:off x="2559229" y="334390"/>
          <a:ext cx="1391839" cy="4198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Qnaservice</a:t>
          </a:r>
          <a:endParaRPr lang="ko-KR" altLang="en-US" sz="1600" kern="1200" dirty="0"/>
        </a:p>
      </dsp:txBody>
      <dsp:txXfrm>
        <a:off x="2571525" y="346686"/>
        <a:ext cx="1367247" cy="395235"/>
      </dsp:txXfrm>
    </dsp:sp>
    <dsp:sp modelId="{82E201E9-FB04-423A-9FC6-9AC0E25FFC30}">
      <dsp:nvSpPr>
        <dsp:cNvPr id="0" name=""/>
        <dsp:cNvSpPr/>
      </dsp:nvSpPr>
      <dsp:spPr>
        <a:xfrm rot="20293382">
          <a:off x="3916153" y="359806"/>
          <a:ext cx="978518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978518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380949" y="338329"/>
        <a:ext cx="48925" cy="48925"/>
      </dsp:txXfrm>
    </dsp:sp>
    <dsp:sp modelId="{5681F8BC-C2FF-4A4F-84E8-2C8832DF3982}">
      <dsp:nvSpPr>
        <dsp:cNvPr id="0" name=""/>
        <dsp:cNvSpPr/>
      </dsp:nvSpPr>
      <dsp:spPr>
        <a:xfrm>
          <a:off x="4859755" y="0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Qnaservice</a:t>
          </a:r>
          <a:r>
            <a:rPr lang="en-US" altLang="en-US" sz="1200" kern="1200" dirty="0" err="1" smtClean="0"/>
            <a:t>ListServlet</a:t>
          </a:r>
          <a:endParaRPr lang="ko-KR" altLang="en-US" sz="1200" kern="1200" dirty="0"/>
        </a:p>
      </dsp:txBody>
      <dsp:txXfrm>
        <a:off x="4870374" y="10619"/>
        <a:ext cx="2373046" cy="341321"/>
      </dsp:txXfrm>
    </dsp:sp>
    <dsp:sp modelId="{328DC1E8-1991-401A-8582-CE8431B39349}">
      <dsp:nvSpPr>
        <dsp:cNvPr id="0" name=""/>
        <dsp:cNvSpPr/>
      </dsp:nvSpPr>
      <dsp:spPr>
        <a:xfrm rot="86446">
          <a:off x="3950925" y="552746"/>
          <a:ext cx="908973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908973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382688" y="533007"/>
        <a:ext cx="45448" cy="45448"/>
      </dsp:txXfrm>
    </dsp:sp>
    <dsp:sp modelId="{10F908F6-D508-42E1-8EEC-92FC9DB56622}">
      <dsp:nvSpPr>
        <dsp:cNvPr id="0" name=""/>
        <dsp:cNvSpPr/>
      </dsp:nvSpPr>
      <dsp:spPr>
        <a:xfrm>
          <a:off x="4859755" y="385879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Qnaservice</a:t>
          </a:r>
          <a:r>
            <a:rPr lang="en-US" altLang="en-US" sz="1200" kern="1200" dirty="0" err="1" smtClean="0"/>
            <a:t>ContentServlet</a:t>
          </a:r>
          <a:endParaRPr lang="ko-KR" altLang="en-US" sz="1200" kern="1200" dirty="0"/>
        </a:p>
      </dsp:txBody>
      <dsp:txXfrm>
        <a:off x="4870374" y="396498"/>
        <a:ext cx="2373046" cy="341321"/>
      </dsp:txXfrm>
    </dsp:sp>
    <dsp:sp modelId="{80CB0036-2095-4430-BC58-D7FA60778704}">
      <dsp:nvSpPr>
        <dsp:cNvPr id="0" name=""/>
        <dsp:cNvSpPr/>
      </dsp:nvSpPr>
      <dsp:spPr>
        <a:xfrm rot="1478077">
          <a:off x="3905576" y="749665"/>
          <a:ext cx="999671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999671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380420" y="727659"/>
        <a:ext cx="49983" cy="49983"/>
      </dsp:txXfrm>
    </dsp:sp>
    <dsp:sp modelId="{82E4D174-3B85-4401-AC20-15C8AA6BD457}">
      <dsp:nvSpPr>
        <dsp:cNvPr id="0" name=""/>
        <dsp:cNvSpPr/>
      </dsp:nvSpPr>
      <dsp:spPr>
        <a:xfrm>
          <a:off x="4859755" y="779718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Qnaservice</a:t>
          </a:r>
          <a:r>
            <a:rPr lang="en-US" altLang="en-US" sz="1200" kern="1200" dirty="0" err="1" smtClean="0"/>
            <a:t>WriteServlet</a:t>
          </a:r>
          <a:endParaRPr lang="ko-KR" altLang="en-US" sz="1200" kern="1200" dirty="0"/>
        </a:p>
      </dsp:txBody>
      <dsp:txXfrm>
        <a:off x="4870374" y="790337"/>
        <a:ext cx="2373046" cy="341321"/>
      </dsp:txXfrm>
    </dsp:sp>
    <dsp:sp modelId="{9EE750F4-A8A9-4981-9B8B-E77FAB9A8CBD}">
      <dsp:nvSpPr>
        <dsp:cNvPr id="0" name=""/>
        <dsp:cNvSpPr/>
      </dsp:nvSpPr>
      <dsp:spPr>
        <a:xfrm rot="3112426">
          <a:off x="3660953" y="1137810"/>
          <a:ext cx="1516530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516530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381305" y="1102882"/>
        <a:ext cx="75826" cy="75826"/>
      </dsp:txXfrm>
    </dsp:sp>
    <dsp:sp modelId="{B64676CA-5D05-4D61-838A-8F247054E504}">
      <dsp:nvSpPr>
        <dsp:cNvPr id="0" name=""/>
        <dsp:cNvSpPr/>
      </dsp:nvSpPr>
      <dsp:spPr>
        <a:xfrm>
          <a:off x="4887368" y="1556007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Qnaservice</a:t>
          </a:r>
          <a:r>
            <a:rPr lang="en-US" altLang="en-US" sz="1200" kern="1200" dirty="0" err="1" smtClean="0"/>
            <a:t>ModifyServlet</a:t>
          </a:r>
          <a:endParaRPr lang="ko-KR" altLang="en-US" sz="1200" kern="1200" dirty="0"/>
        </a:p>
      </dsp:txBody>
      <dsp:txXfrm>
        <a:off x="4897987" y="1566626"/>
        <a:ext cx="2373046" cy="341321"/>
      </dsp:txXfrm>
    </dsp:sp>
    <dsp:sp modelId="{CAE8162E-6BA3-4D70-B1E7-58A9B5EBE2FE}">
      <dsp:nvSpPr>
        <dsp:cNvPr id="0" name=""/>
        <dsp:cNvSpPr/>
      </dsp:nvSpPr>
      <dsp:spPr>
        <a:xfrm rot="2499398">
          <a:off x="3792631" y="957790"/>
          <a:ext cx="1253175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253175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387889" y="929446"/>
        <a:ext cx="62658" cy="62658"/>
      </dsp:txXfrm>
    </dsp:sp>
    <dsp:sp modelId="{5D1E4164-29DA-4950-B906-7DABD72AFF72}">
      <dsp:nvSpPr>
        <dsp:cNvPr id="0" name=""/>
        <dsp:cNvSpPr/>
      </dsp:nvSpPr>
      <dsp:spPr>
        <a:xfrm>
          <a:off x="4887368" y="1195967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Qnaservice</a:t>
          </a:r>
          <a:r>
            <a:rPr lang="en-US" altLang="en-US" sz="1200" kern="1200" dirty="0" err="1" smtClean="0"/>
            <a:t>CategoryServlet</a:t>
          </a:r>
          <a:endParaRPr lang="ko-KR" altLang="en-US" sz="1200" kern="1200" dirty="0"/>
        </a:p>
      </dsp:txBody>
      <dsp:txXfrm>
        <a:off x="4897987" y="1206586"/>
        <a:ext cx="2373046" cy="341321"/>
      </dsp:txXfrm>
    </dsp:sp>
    <dsp:sp modelId="{8C29535D-13F5-4BDD-9C1D-611C9A9CCE57}">
      <dsp:nvSpPr>
        <dsp:cNvPr id="0" name=""/>
        <dsp:cNvSpPr/>
      </dsp:nvSpPr>
      <dsp:spPr>
        <a:xfrm rot="3622736">
          <a:off x="3486176" y="1340423"/>
          <a:ext cx="1838472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838472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59450" y="1297446"/>
        <a:ext cx="91923" cy="91923"/>
      </dsp:txXfrm>
    </dsp:sp>
    <dsp:sp modelId="{6977592D-01D7-4399-9C21-D654703CA054}">
      <dsp:nvSpPr>
        <dsp:cNvPr id="0" name=""/>
        <dsp:cNvSpPr/>
      </dsp:nvSpPr>
      <dsp:spPr>
        <a:xfrm>
          <a:off x="4859755" y="1961233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Qnaservice</a:t>
          </a:r>
          <a:r>
            <a:rPr lang="en-US" altLang="en-US" sz="1200" kern="1200" dirty="0" err="1" smtClean="0"/>
            <a:t>DeleteServlet</a:t>
          </a:r>
          <a:endParaRPr lang="ko-KR" altLang="en-US" sz="1200" kern="1200" dirty="0"/>
        </a:p>
      </dsp:txBody>
      <dsp:txXfrm>
        <a:off x="4870374" y="1971852"/>
        <a:ext cx="2373046" cy="341321"/>
      </dsp:txXfrm>
    </dsp:sp>
    <dsp:sp modelId="{F1320176-B215-4304-B21D-8B63A9210580}">
      <dsp:nvSpPr>
        <dsp:cNvPr id="0" name=""/>
        <dsp:cNvSpPr/>
      </dsp:nvSpPr>
      <dsp:spPr>
        <a:xfrm rot="3928774">
          <a:off x="3310656" y="1537342"/>
          <a:ext cx="2189511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2189511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50674" y="1485590"/>
        <a:ext cx="109475" cy="109475"/>
      </dsp:txXfrm>
    </dsp:sp>
    <dsp:sp modelId="{68DAA534-1DD1-4811-A360-E1E90B35A6C5}">
      <dsp:nvSpPr>
        <dsp:cNvPr id="0" name=""/>
        <dsp:cNvSpPr/>
      </dsp:nvSpPr>
      <dsp:spPr>
        <a:xfrm>
          <a:off x="4859755" y="2355071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Qnaservice</a:t>
          </a:r>
          <a:r>
            <a:rPr lang="en-US" altLang="en-US" sz="1200" kern="1200" dirty="0" err="1" smtClean="0"/>
            <a:t>AddFileServlet</a:t>
          </a:r>
          <a:endParaRPr lang="ko-KR" altLang="en-US" sz="1200" kern="1200" dirty="0"/>
        </a:p>
      </dsp:txBody>
      <dsp:txXfrm>
        <a:off x="4870374" y="2365690"/>
        <a:ext cx="2373046" cy="341321"/>
      </dsp:txXfrm>
    </dsp:sp>
    <dsp:sp modelId="{530400F6-432A-4CBB-BE1D-C549FC471C99}">
      <dsp:nvSpPr>
        <dsp:cNvPr id="0" name=""/>
        <dsp:cNvSpPr/>
      </dsp:nvSpPr>
      <dsp:spPr>
        <a:xfrm rot="20248387">
          <a:off x="1396216" y="3293220"/>
          <a:ext cx="1209141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209141" y="298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970558" y="3265977"/>
        <a:ext cx="60457" cy="60457"/>
      </dsp:txXfrm>
    </dsp:sp>
    <dsp:sp modelId="{9A2B4A53-E3CD-46F9-882B-F104D6A7FBEE}">
      <dsp:nvSpPr>
        <dsp:cNvPr id="0" name=""/>
        <dsp:cNvSpPr/>
      </dsp:nvSpPr>
      <dsp:spPr>
        <a:xfrm>
          <a:off x="2559229" y="2854670"/>
          <a:ext cx="1391839" cy="4198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Mypage</a:t>
          </a:r>
          <a:endParaRPr lang="ko-KR" altLang="en-US" sz="1600" kern="1200" dirty="0"/>
        </a:p>
      </dsp:txBody>
      <dsp:txXfrm>
        <a:off x="2571525" y="2866966"/>
        <a:ext cx="1367247" cy="395235"/>
      </dsp:txXfrm>
    </dsp:sp>
    <dsp:sp modelId="{269FCC79-75E7-42F3-942A-6F2090F1AA95}">
      <dsp:nvSpPr>
        <dsp:cNvPr id="0" name=""/>
        <dsp:cNvSpPr/>
      </dsp:nvSpPr>
      <dsp:spPr>
        <a:xfrm rot="21145456">
          <a:off x="3947034" y="3000655"/>
          <a:ext cx="924534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924534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86188" y="2980527"/>
        <a:ext cx="46226" cy="46226"/>
      </dsp:txXfrm>
    </dsp:sp>
    <dsp:sp modelId="{51C9AF2A-5BEC-48ED-BF8D-A8D4DD13706E}">
      <dsp:nvSpPr>
        <dsp:cNvPr id="0" name=""/>
        <dsp:cNvSpPr/>
      </dsp:nvSpPr>
      <dsp:spPr>
        <a:xfrm>
          <a:off x="4867533" y="2761417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 </a:t>
          </a:r>
          <a:r>
            <a:rPr lang="en-US" sz="1200" kern="1200" dirty="0" err="1" smtClean="0"/>
            <a:t>Notice</a:t>
          </a:r>
          <a:r>
            <a:rPr lang="en-US" altLang="ko-KR" sz="1200" kern="1200" dirty="0" err="1" smtClean="0"/>
            <a:t>board</a:t>
          </a:r>
          <a:r>
            <a:rPr lang="en-US" altLang="en-US" sz="1200" kern="1200" dirty="0" err="1" smtClean="0"/>
            <a:t>ListServlet</a:t>
          </a:r>
          <a:endParaRPr lang="ko-KR" altLang="en-US" sz="1200" kern="1200" dirty="0"/>
        </a:p>
      </dsp:txBody>
      <dsp:txXfrm>
        <a:off x="4878152" y="2772036"/>
        <a:ext cx="2373046" cy="341321"/>
      </dsp:txXfrm>
    </dsp:sp>
    <dsp:sp modelId="{AFDFD87D-B496-47D3-A3D0-94058BEE598D}">
      <dsp:nvSpPr>
        <dsp:cNvPr id="0" name=""/>
        <dsp:cNvSpPr/>
      </dsp:nvSpPr>
      <dsp:spPr>
        <a:xfrm rot="984687">
          <a:off x="3931460" y="3197574"/>
          <a:ext cx="962545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962545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88670" y="3176496"/>
        <a:ext cx="48127" cy="48127"/>
      </dsp:txXfrm>
    </dsp:sp>
    <dsp:sp modelId="{3847B05E-F170-4148-9016-3FA5D24D8566}">
      <dsp:nvSpPr>
        <dsp:cNvPr id="0" name=""/>
        <dsp:cNvSpPr/>
      </dsp:nvSpPr>
      <dsp:spPr>
        <a:xfrm>
          <a:off x="4874398" y="3155256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Notice</a:t>
          </a:r>
          <a:r>
            <a:rPr lang="en-US" altLang="ko-KR" sz="1200" kern="1200" dirty="0" err="1" smtClean="0"/>
            <a:t>board</a:t>
          </a:r>
          <a:r>
            <a:rPr lang="en-US" altLang="en-US" sz="1200" kern="1200" dirty="0" err="1" smtClean="0"/>
            <a:t>ContentServlet</a:t>
          </a:r>
          <a:endParaRPr lang="ko-KR" altLang="en-US" sz="1200" kern="1200" dirty="0"/>
        </a:p>
      </dsp:txBody>
      <dsp:txXfrm>
        <a:off x="4885017" y="3165875"/>
        <a:ext cx="2373046" cy="341321"/>
      </dsp:txXfrm>
    </dsp:sp>
    <dsp:sp modelId="{884D55B2-EDA4-41C8-B370-6AC311527A15}">
      <dsp:nvSpPr>
        <dsp:cNvPr id="0" name=""/>
        <dsp:cNvSpPr/>
      </dsp:nvSpPr>
      <dsp:spPr>
        <a:xfrm rot="2147666">
          <a:off x="3843565" y="3394493"/>
          <a:ext cx="1138337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138337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84275" y="3369020"/>
        <a:ext cx="56916" cy="56916"/>
      </dsp:txXfrm>
    </dsp:sp>
    <dsp:sp modelId="{8203C010-505B-494A-9A07-A9C78BCCC26A}">
      <dsp:nvSpPr>
        <dsp:cNvPr id="0" name=""/>
        <dsp:cNvSpPr/>
      </dsp:nvSpPr>
      <dsp:spPr>
        <a:xfrm>
          <a:off x="4874398" y="3549094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Notice</a:t>
          </a:r>
          <a:r>
            <a:rPr lang="en-US" altLang="ko-KR" sz="1200" kern="1200" dirty="0" err="1" smtClean="0"/>
            <a:t>board</a:t>
          </a:r>
          <a:r>
            <a:rPr lang="en-US" altLang="en-US" sz="1200" kern="1200" dirty="0" err="1" smtClean="0"/>
            <a:t>DateServlet</a:t>
          </a:r>
          <a:endParaRPr lang="ko-KR" altLang="en-US" sz="1200" kern="1200" dirty="0"/>
        </a:p>
      </dsp:txBody>
      <dsp:txXfrm>
        <a:off x="4885017" y="3559713"/>
        <a:ext cx="2373046" cy="341321"/>
      </dsp:txXfrm>
    </dsp:sp>
    <dsp:sp modelId="{86670A24-8D2F-451A-9BBA-BAD3AA38F68C}">
      <dsp:nvSpPr>
        <dsp:cNvPr id="0" name=""/>
        <dsp:cNvSpPr/>
      </dsp:nvSpPr>
      <dsp:spPr>
        <a:xfrm rot="2935923">
          <a:off x="3709998" y="3591413"/>
          <a:ext cx="1405470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405470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77597" y="3559261"/>
        <a:ext cx="70273" cy="70273"/>
      </dsp:txXfrm>
    </dsp:sp>
    <dsp:sp modelId="{C1036886-A71A-48BA-94C7-3735D7933C66}">
      <dsp:nvSpPr>
        <dsp:cNvPr id="0" name=""/>
        <dsp:cNvSpPr/>
      </dsp:nvSpPr>
      <dsp:spPr>
        <a:xfrm>
          <a:off x="4874398" y="3942933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Notice</a:t>
          </a:r>
          <a:r>
            <a:rPr lang="en-US" altLang="ko-KR" sz="1200" kern="1200" dirty="0" err="1" smtClean="0"/>
            <a:t>board</a:t>
          </a:r>
          <a:r>
            <a:rPr lang="en-US" altLang="en-US" sz="1200" kern="1200" dirty="0" err="1" smtClean="0"/>
            <a:t>HitServlet</a:t>
          </a:r>
          <a:endParaRPr lang="ko-KR" altLang="en-US" sz="1200" kern="1200" dirty="0"/>
        </a:p>
      </dsp:txBody>
      <dsp:txXfrm>
        <a:off x="4885017" y="3953552"/>
        <a:ext cx="2373046" cy="341321"/>
      </dsp:txXfrm>
    </dsp:sp>
    <dsp:sp modelId="{57DBC797-B541-4530-8990-B9F328693A44}">
      <dsp:nvSpPr>
        <dsp:cNvPr id="0" name=""/>
        <dsp:cNvSpPr/>
      </dsp:nvSpPr>
      <dsp:spPr>
        <a:xfrm rot="3454430">
          <a:off x="3551760" y="3788332"/>
          <a:ext cx="1721946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721946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69685" y="3748269"/>
        <a:ext cx="86097" cy="86097"/>
      </dsp:txXfrm>
    </dsp:sp>
    <dsp:sp modelId="{0DE91D6A-CA8F-4E8D-913A-8AAD03BD06C4}">
      <dsp:nvSpPr>
        <dsp:cNvPr id="0" name=""/>
        <dsp:cNvSpPr/>
      </dsp:nvSpPr>
      <dsp:spPr>
        <a:xfrm>
          <a:off x="4874398" y="4336771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 </a:t>
          </a:r>
          <a:r>
            <a:rPr lang="en-US" sz="1200" kern="1200" dirty="0" err="1" smtClean="0"/>
            <a:t>Notice</a:t>
          </a:r>
          <a:r>
            <a:rPr lang="en-US" altLang="ko-KR" sz="1200" kern="1200" dirty="0" err="1" smtClean="0"/>
            <a:t>board</a:t>
          </a:r>
          <a:r>
            <a:rPr lang="en-US" altLang="en-US" sz="1200" kern="1200" dirty="0" err="1" smtClean="0"/>
            <a:t>WriteServlet</a:t>
          </a:r>
          <a:endParaRPr lang="ko-KR" altLang="en-US" sz="1200" kern="1200" dirty="0"/>
        </a:p>
      </dsp:txBody>
      <dsp:txXfrm>
        <a:off x="4885017" y="4347390"/>
        <a:ext cx="2373046" cy="341321"/>
      </dsp:txXfrm>
    </dsp:sp>
    <dsp:sp modelId="{78E674FF-28EB-4FA5-99FF-D125A811B208}">
      <dsp:nvSpPr>
        <dsp:cNvPr id="0" name=""/>
        <dsp:cNvSpPr/>
      </dsp:nvSpPr>
      <dsp:spPr>
        <a:xfrm rot="3806578">
          <a:off x="3380131" y="3985251"/>
          <a:ext cx="2065204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2065204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61103" y="3936606"/>
        <a:ext cx="103260" cy="103260"/>
      </dsp:txXfrm>
    </dsp:sp>
    <dsp:sp modelId="{5D9C932B-64F4-4415-B6B1-B946CA19D7D4}">
      <dsp:nvSpPr>
        <dsp:cNvPr id="0" name=""/>
        <dsp:cNvSpPr/>
      </dsp:nvSpPr>
      <dsp:spPr>
        <a:xfrm>
          <a:off x="4874398" y="4730609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</a:t>
          </a:r>
          <a:r>
            <a:rPr lang="en-US" sz="1200" kern="1200" dirty="0" err="1" smtClean="0"/>
            <a:t>Notice</a:t>
          </a:r>
          <a:r>
            <a:rPr lang="en-US" altLang="ko-KR" sz="1200" kern="1200" dirty="0" err="1" smtClean="0"/>
            <a:t>board</a:t>
          </a:r>
          <a:r>
            <a:rPr lang="en-US" altLang="en-US" sz="1200" kern="1200" dirty="0" err="1" smtClean="0"/>
            <a:t>ModifyServlet</a:t>
          </a:r>
          <a:endParaRPr lang="ko-KR" altLang="en-US" sz="1200" kern="1200" dirty="0"/>
        </a:p>
      </dsp:txBody>
      <dsp:txXfrm>
        <a:off x="4885017" y="4741228"/>
        <a:ext cx="2373046" cy="341321"/>
      </dsp:txXfrm>
    </dsp:sp>
    <dsp:sp modelId="{14CCEE2E-DDC0-4651-BFA6-AB34106DABEE}">
      <dsp:nvSpPr>
        <dsp:cNvPr id="0" name=""/>
        <dsp:cNvSpPr/>
      </dsp:nvSpPr>
      <dsp:spPr>
        <a:xfrm rot="4056529">
          <a:off x="3200787" y="4182170"/>
          <a:ext cx="2423893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2423893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52136" y="4124558"/>
        <a:ext cx="121194" cy="121194"/>
      </dsp:txXfrm>
    </dsp:sp>
    <dsp:sp modelId="{20EA7FCA-E205-4201-8008-C791850A3EE1}">
      <dsp:nvSpPr>
        <dsp:cNvPr id="0" name=""/>
        <dsp:cNvSpPr/>
      </dsp:nvSpPr>
      <dsp:spPr>
        <a:xfrm>
          <a:off x="4874398" y="5124448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</a:t>
          </a:r>
          <a:r>
            <a:rPr lang="en-US" sz="1200" kern="1200" dirty="0" err="1" smtClean="0"/>
            <a:t>Notice</a:t>
          </a:r>
          <a:r>
            <a:rPr lang="en-US" altLang="ko-KR" sz="1200" kern="1200" dirty="0" err="1" smtClean="0"/>
            <a:t>board</a:t>
          </a:r>
          <a:r>
            <a:rPr lang="en-US" altLang="en-US" sz="1200" kern="1200" dirty="0" err="1" smtClean="0"/>
            <a:t>DeleteServlet</a:t>
          </a:r>
          <a:endParaRPr lang="ko-KR" altLang="en-US" sz="1200" kern="1200" dirty="0"/>
        </a:p>
      </dsp:txBody>
      <dsp:txXfrm>
        <a:off x="4885017" y="5135067"/>
        <a:ext cx="2373046" cy="341321"/>
      </dsp:txXfrm>
    </dsp:sp>
    <dsp:sp modelId="{58699E90-EF61-4B28-ABBD-1572D3FDD22C}">
      <dsp:nvSpPr>
        <dsp:cNvPr id="0" name=""/>
        <dsp:cNvSpPr/>
      </dsp:nvSpPr>
      <dsp:spPr>
        <a:xfrm rot="3256607">
          <a:off x="1044338" y="4301331"/>
          <a:ext cx="1912897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912897" y="298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952965" y="4256494"/>
        <a:ext cx="95644" cy="95644"/>
      </dsp:txXfrm>
    </dsp:sp>
    <dsp:sp modelId="{25493D62-5C4D-4E5B-87E8-ADB2FA260020}">
      <dsp:nvSpPr>
        <dsp:cNvPr id="0" name=""/>
        <dsp:cNvSpPr/>
      </dsp:nvSpPr>
      <dsp:spPr>
        <a:xfrm>
          <a:off x="2559229" y="4870893"/>
          <a:ext cx="1391839" cy="4198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allboard</a:t>
          </a:r>
          <a:endParaRPr lang="ko-KR" altLang="en-US" sz="1600" kern="1200" dirty="0"/>
        </a:p>
      </dsp:txBody>
      <dsp:txXfrm>
        <a:off x="2571525" y="4883189"/>
        <a:ext cx="1367247" cy="395235"/>
      </dsp:txXfrm>
    </dsp:sp>
    <dsp:sp modelId="{AA8B0767-CF69-472F-BB52-25A6CED3F5E0}">
      <dsp:nvSpPr>
        <dsp:cNvPr id="0" name=""/>
        <dsp:cNvSpPr/>
      </dsp:nvSpPr>
      <dsp:spPr>
        <a:xfrm rot="2029655">
          <a:off x="3856991" y="5387201"/>
          <a:ext cx="1111485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111485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84946" y="5362399"/>
        <a:ext cx="55574" cy="55574"/>
      </dsp:txXfrm>
    </dsp:sp>
    <dsp:sp modelId="{7A0E0F56-F7B0-4F5F-A027-7F536AFA30C9}">
      <dsp:nvSpPr>
        <dsp:cNvPr id="0" name=""/>
        <dsp:cNvSpPr/>
      </dsp:nvSpPr>
      <dsp:spPr>
        <a:xfrm>
          <a:off x="4874398" y="5518286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AllBoardListServlet</a:t>
          </a:r>
          <a:endParaRPr lang="ko-KR" altLang="en-US" sz="1200" kern="1200" dirty="0"/>
        </a:p>
      </dsp:txBody>
      <dsp:txXfrm>
        <a:off x="4885017" y="5528905"/>
        <a:ext cx="2373046" cy="341321"/>
      </dsp:txXfrm>
    </dsp:sp>
    <dsp:sp modelId="{875AEE5C-BEBF-49FE-873B-64F665FE4896}">
      <dsp:nvSpPr>
        <dsp:cNvPr id="0" name=""/>
        <dsp:cNvSpPr/>
      </dsp:nvSpPr>
      <dsp:spPr>
        <a:xfrm rot="2858407">
          <a:off x="3727553" y="5584120"/>
          <a:ext cx="1370361" cy="5970"/>
        </a:xfrm>
        <a:custGeom>
          <a:avLst/>
          <a:gdLst/>
          <a:ahLst/>
          <a:cxnLst/>
          <a:rect l="0" t="0" r="0" b="0"/>
          <a:pathLst>
            <a:path>
              <a:moveTo>
                <a:pt x="0" y="2985"/>
              </a:moveTo>
              <a:lnTo>
                <a:pt x="1370361" y="29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78474" y="5552846"/>
        <a:ext cx="68518" cy="68518"/>
      </dsp:txXfrm>
    </dsp:sp>
    <dsp:sp modelId="{52F887CD-3399-4E7C-94B4-3BBAFD47479A}">
      <dsp:nvSpPr>
        <dsp:cNvPr id="0" name=""/>
        <dsp:cNvSpPr/>
      </dsp:nvSpPr>
      <dsp:spPr>
        <a:xfrm>
          <a:off x="4874398" y="5912125"/>
          <a:ext cx="2394284" cy="36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AllBoardContentServlet</a:t>
          </a:r>
          <a:endParaRPr lang="ko-KR" altLang="en-US" sz="1200" kern="1200" dirty="0"/>
        </a:p>
      </dsp:txBody>
      <dsp:txXfrm>
        <a:off x="4885017" y="5922744"/>
        <a:ext cx="2373046" cy="341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107F1-A7D5-42BB-B596-CEF1698EBD7B}">
      <dsp:nvSpPr>
        <dsp:cNvPr id="0" name=""/>
        <dsp:cNvSpPr/>
      </dsp:nvSpPr>
      <dsp:spPr>
        <a:xfrm>
          <a:off x="0" y="2811543"/>
          <a:ext cx="1228282" cy="397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Controller</a:t>
          </a:r>
          <a:endParaRPr lang="ko-KR" altLang="en-US" sz="1800" kern="1200" dirty="0"/>
        </a:p>
      </dsp:txBody>
      <dsp:txXfrm>
        <a:off x="11647" y="2823190"/>
        <a:ext cx="1204988" cy="374370"/>
      </dsp:txXfrm>
    </dsp:sp>
    <dsp:sp modelId="{DBFBB132-85D3-44F2-8AB8-81E4402B4528}">
      <dsp:nvSpPr>
        <dsp:cNvPr id="0" name=""/>
        <dsp:cNvSpPr/>
      </dsp:nvSpPr>
      <dsp:spPr>
        <a:xfrm rot="4852">
          <a:off x="1228281" y="3007568"/>
          <a:ext cx="1239146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1239146" y="368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816876" y="2980271"/>
        <a:ext cx="61957" cy="61957"/>
      </dsp:txXfrm>
    </dsp:sp>
    <dsp:sp modelId="{42FA64F1-1BAD-4AC4-85C5-23C15C460FF5}">
      <dsp:nvSpPr>
        <dsp:cNvPr id="0" name=""/>
        <dsp:cNvSpPr/>
      </dsp:nvSpPr>
      <dsp:spPr>
        <a:xfrm>
          <a:off x="2467427" y="2848440"/>
          <a:ext cx="1130361" cy="3273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admin</a:t>
          </a:r>
          <a:endParaRPr lang="ko-KR" altLang="en-US" sz="1600" kern="1200" dirty="0"/>
        </a:p>
      </dsp:txBody>
      <dsp:txXfrm>
        <a:off x="2477015" y="2858028"/>
        <a:ext cx="1111185" cy="308192"/>
      </dsp:txXfrm>
    </dsp:sp>
    <dsp:sp modelId="{82E201E9-FB04-423A-9FC6-9AC0E25FFC30}">
      <dsp:nvSpPr>
        <dsp:cNvPr id="0" name=""/>
        <dsp:cNvSpPr/>
      </dsp:nvSpPr>
      <dsp:spPr>
        <a:xfrm rot="17236597">
          <a:off x="2571289" y="1614180"/>
          <a:ext cx="2920281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2920281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958423" y="1544855"/>
        <a:ext cx="146014" cy="146014"/>
      </dsp:txXfrm>
    </dsp:sp>
    <dsp:sp modelId="{5681F8BC-C2FF-4A4F-84E8-2C8832DF3982}">
      <dsp:nvSpPr>
        <dsp:cNvPr id="0" name=""/>
        <dsp:cNvSpPr/>
      </dsp:nvSpPr>
      <dsp:spPr>
        <a:xfrm>
          <a:off x="4465070" y="0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</a:rPr>
            <a:t>MemberListServlet</a:t>
          </a:r>
          <a:endParaRPr lang="ko-KR" altLang="en-US" sz="1200" kern="1200" dirty="0"/>
        </a:p>
      </dsp:txBody>
      <dsp:txXfrm>
        <a:off x="4478168" y="13098"/>
        <a:ext cx="2927048" cy="421004"/>
      </dsp:txXfrm>
    </dsp:sp>
    <dsp:sp modelId="{328DC1E8-1991-401A-8582-CE8431B39349}">
      <dsp:nvSpPr>
        <dsp:cNvPr id="0" name=""/>
        <dsp:cNvSpPr/>
      </dsp:nvSpPr>
      <dsp:spPr>
        <a:xfrm rot="17430947">
          <a:off x="2794102" y="1849592"/>
          <a:ext cx="2474654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2474654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969563" y="1791408"/>
        <a:ext cx="123732" cy="123732"/>
      </dsp:txXfrm>
    </dsp:sp>
    <dsp:sp modelId="{10F908F6-D508-42E1-8EEC-92FC9DB56622}">
      <dsp:nvSpPr>
        <dsp:cNvPr id="0" name=""/>
        <dsp:cNvSpPr/>
      </dsp:nvSpPr>
      <dsp:spPr>
        <a:xfrm>
          <a:off x="4465070" y="470823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</a:rPr>
            <a:t>MemberDeleteServlet</a:t>
          </a:r>
          <a:endParaRPr lang="ko-KR" altLang="en-US" sz="1200" kern="1200" dirty="0"/>
        </a:p>
      </dsp:txBody>
      <dsp:txXfrm>
        <a:off x="4478168" y="483921"/>
        <a:ext cx="2927048" cy="421004"/>
      </dsp:txXfrm>
    </dsp:sp>
    <dsp:sp modelId="{80CB0036-2095-4430-BC58-D7FA60778704}">
      <dsp:nvSpPr>
        <dsp:cNvPr id="0" name=""/>
        <dsp:cNvSpPr/>
      </dsp:nvSpPr>
      <dsp:spPr>
        <a:xfrm rot="17720050">
          <a:off x="3018007" y="2092483"/>
          <a:ext cx="2026845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2026845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980758" y="2045494"/>
        <a:ext cx="101342" cy="101342"/>
      </dsp:txXfrm>
    </dsp:sp>
    <dsp:sp modelId="{82E4D174-3B85-4401-AC20-15C8AA6BD457}">
      <dsp:nvSpPr>
        <dsp:cNvPr id="0" name=""/>
        <dsp:cNvSpPr/>
      </dsp:nvSpPr>
      <dsp:spPr>
        <a:xfrm>
          <a:off x="4465070" y="956605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AnnounceBoard</a:t>
          </a:r>
          <a:r>
            <a:rPr lang="en-US" altLang="ko-KR" sz="1200" kern="1200" dirty="0" err="1" smtClean="0">
              <a:latin typeface="+mn-ea"/>
            </a:rPr>
            <a:t>ListServlet</a:t>
          </a:r>
          <a:endParaRPr lang="ko-KR" altLang="en-US" sz="1200" kern="1200" dirty="0"/>
        </a:p>
      </dsp:txBody>
      <dsp:txXfrm>
        <a:off x="4478168" y="969703"/>
        <a:ext cx="2927048" cy="421004"/>
      </dsp:txXfrm>
    </dsp:sp>
    <dsp:sp modelId="{E49910E8-6767-4F92-B0D6-FB2115228E69}">
      <dsp:nvSpPr>
        <dsp:cNvPr id="0" name=""/>
        <dsp:cNvSpPr/>
      </dsp:nvSpPr>
      <dsp:spPr>
        <a:xfrm rot="18167558">
          <a:off x="3230764" y="2335374"/>
          <a:ext cx="1601330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1601330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91396" y="2299023"/>
        <a:ext cx="80066" cy="80066"/>
      </dsp:txXfrm>
    </dsp:sp>
    <dsp:sp modelId="{2CB2D833-6195-4A82-89B3-1CA26B2D6FA5}">
      <dsp:nvSpPr>
        <dsp:cNvPr id="0" name=""/>
        <dsp:cNvSpPr/>
      </dsp:nvSpPr>
      <dsp:spPr>
        <a:xfrm>
          <a:off x="4465070" y="1442388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AnnounceBoard</a:t>
          </a:r>
          <a:r>
            <a:rPr lang="en-US" altLang="ko-KR" sz="1200" kern="1200" dirty="0" err="1" smtClean="0">
              <a:latin typeface="+mn-ea"/>
            </a:rPr>
            <a:t>ContentServlet</a:t>
          </a:r>
          <a:endParaRPr lang="ko-KR" altLang="en-US" sz="1200" kern="1200" dirty="0"/>
        </a:p>
      </dsp:txBody>
      <dsp:txXfrm>
        <a:off x="4478168" y="1455486"/>
        <a:ext cx="2927048" cy="421004"/>
      </dsp:txXfrm>
    </dsp:sp>
    <dsp:sp modelId="{C9B52C1B-356D-44B0-939A-3CBA82168EA5}">
      <dsp:nvSpPr>
        <dsp:cNvPr id="0" name=""/>
        <dsp:cNvSpPr/>
      </dsp:nvSpPr>
      <dsp:spPr>
        <a:xfrm rot="18913783">
          <a:off x="3420613" y="2578265"/>
          <a:ext cx="1221632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1221632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00889" y="2551407"/>
        <a:ext cx="61081" cy="61081"/>
      </dsp:txXfrm>
    </dsp:sp>
    <dsp:sp modelId="{D4DB716C-D73A-4F18-8598-AB2B69ADAF0A}">
      <dsp:nvSpPr>
        <dsp:cNvPr id="0" name=""/>
        <dsp:cNvSpPr/>
      </dsp:nvSpPr>
      <dsp:spPr>
        <a:xfrm>
          <a:off x="4465070" y="1928170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AnnounceBoard</a:t>
          </a:r>
          <a:r>
            <a:rPr lang="en-US" altLang="ko-KR" sz="1200" kern="1200" dirty="0" err="1" smtClean="0">
              <a:latin typeface="+mn-ea"/>
            </a:rPr>
            <a:t>ModifyServlet</a:t>
          </a:r>
          <a:endParaRPr lang="ko-KR" altLang="en-US" sz="1200" kern="1200" dirty="0"/>
        </a:p>
      </dsp:txBody>
      <dsp:txXfrm>
        <a:off x="4478168" y="1941268"/>
        <a:ext cx="2927048" cy="421004"/>
      </dsp:txXfrm>
    </dsp:sp>
    <dsp:sp modelId="{6C4078E3-24C7-4B20-ADD1-F4EFD6166DBE}">
      <dsp:nvSpPr>
        <dsp:cNvPr id="0" name=""/>
        <dsp:cNvSpPr/>
      </dsp:nvSpPr>
      <dsp:spPr>
        <a:xfrm rot="20198452">
          <a:off x="3559074" y="2821156"/>
          <a:ext cx="944711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944711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07812" y="2801221"/>
        <a:ext cx="47235" cy="47235"/>
      </dsp:txXfrm>
    </dsp:sp>
    <dsp:sp modelId="{14438967-64BE-4DB8-A8A3-F9CFC6579CC9}">
      <dsp:nvSpPr>
        <dsp:cNvPr id="0" name=""/>
        <dsp:cNvSpPr/>
      </dsp:nvSpPr>
      <dsp:spPr>
        <a:xfrm>
          <a:off x="4465070" y="2413952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AnnounceBoardDelate</a:t>
          </a:r>
          <a:r>
            <a:rPr lang="en-US" altLang="ko-KR" sz="1200" kern="1200" dirty="0" err="1" smtClean="0">
              <a:latin typeface="+mn-ea"/>
            </a:rPr>
            <a:t>Servlet</a:t>
          </a:r>
          <a:endParaRPr lang="ko-KR" altLang="en-US" sz="1200" kern="1200" dirty="0"/>
        </a:p>
      </dsp:txBody>
      <dsp:txXfrm>
        <a:off x="4478168" y="2427050"/>
        <a:ext cx="2927048" cy="421004"/>
      </dsp:txXfrm>
    </dsp:sp>
    <dsp:sp modelId="{9EE750F4-A8A9-4981-9B8B-E77FAB9A8CBD}">
      <dsp:nvSpPr>
        <dsp:cNvPr id="0" name=""/>
        <dsp:cNvSpPr/>
      </dsp:nvSpPr>
      <dsp:spPr>
        <a:xfrm rot="438426">
          <a:off x="3594239" y="3064047"/>
          <a:ext cx="874381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874381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009570" y="3045870"/>
        <a:ext cx="43719" cy="43719"/>
      </dsp:txXfrm>
    </dsp:sp>
    <dsp:sp modelId="{B64676CA-5D05-4D61-838A-8F247054E504}">
      <dsp:nvSpPr>
        <dsp:cNvPr id="0" name=""/>
        <dsp:cNvSpPr/>
      </dsp:nvSpPr>
      <dsp:spPr>
        <a:xfrm>
          <a:off x="4465070" y="2899735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</a:rPr>
            <a:t>AllBoardWriteServlet</a:t>
          </a:r>
          <a:endParaRPr lang="ko-KR" altLang="en-US" sz="1200" kern="1200" dirty="0"/>
        </a:p>
      </dsp:txBody>
      <dsp:txXfrm>
        <a:off x="4478168" y="2912833"/>
        <a:ext cx="2927048" cy="421004"/>
      </dsp:txXfrm>
    </dsp:sp>
    <dsp:sp modelId="{CAE8162E-6BA3-4D70-B1E7-58A9B5EBE2FE}">
      <dsp:nvSpPr>
        <dsp:cNvPr id="0" name=""/>
        <dsp:cNvSpPr/>
      </dsp:nvSpPr>
      <dsp:spPr>
        <a:xfrm rot="2072495">
          <a:off x="3504985" y="3306939"/>
          <a:ext cx="1052889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1052889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005107" y="3284299"/>
        <a:ext cx="52644" cy="52644"/>
      </dsp:txXfrm>
    </dsp:sp>
    <dsp:sp modelId="{5D1E4164-29DA-4950-B906-7DABD72AFF72}">
      <dsp:nvSpPr>
        <dsp:cNvPr id="0" name=""/>
        <dsp:cNvSpPr/>
      </dsp:nvSpPr>
      <dsp:spPr>
        <a:xfrm>
          <a:off x="4465070" y="3385517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</a:rPr>
            <a:t>AllBoardModifyServlet</a:t>
          </a:r>
          <a:endParaRPr lang="ko-KR" altLang="en-US" sz="1200" kern="1200" dirty="0"/>
        </a:p>
      </dsp:txBody>
      <dsp:txXfrm>
        <a:off x="4478168" y="3398615"/>
        <a:ext cx="2927048" cy="421004"/>
      </dsp:txXfrm>
    </dsp:sp>
    <dsp:sp modelId="{B7572CA1-0416-480B-AC9F-A67F7D70B320}">
      <dsp:nvSpPr>
        <dsp:cNvPr id="0" name=""/>
        <dsp:cNvSpPr/>
      </dsp:nvSpPr>
      <dsp:spPr>
        <a:xfrm rot="3078359">
          <a:off x="3337784" y="3549830"/>
          <a:ext cx="1387291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1387291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96747" y="3518830"/>
        <a:ext cx="69364" cy="69364"/>
      </dsp:txXfrm>
    </dsp:sp>
    <dsp:sp modelId="{A07F3612-5762-4BB8-AE37-F0B6D2B9C436}">
      <dsp:nvSpPr>
        <dsp:cNvPr id="0" name=""/>
        <dsp:cNvSpPr/>
      </dsp:nvSpPr>
      <dsp:spPr>
        <a:xfrm>
          <a:off x="4465070" y="3871299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</a:rPr>
            <a:t>AllBoardDeleteServlet</a:t>
          </a:r>
          <a:endParaRPr lang="ko-KR" altLang="en-US" sz="1200" kern="1200" dirty="0"/>
        </a:p>
      </dsp:txBody>
      <dsp:txXfrm>
        <a:off x="4478168" y="3884397"/>
        <a:ext cx="2927048" cy="421004"/>
      </dsp:txXfrm>
    </dsp:sp>
    <dsp:sp modelId="{490C24DE-2498-4615-9A7F-7B73AEB315C9}">
      <dsp:nvSpPr>
        <dsp:cNvPr id="0" name=""/>
        <dsp:cNvSpPr/>
      </dsp:nvSpPr>
      <dsp:spPr>
        <a:xfrm rot="3663665">
          <a:off x="3135250" y="3792721"/>
          <a:ext cx="1792358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1792358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86621" y="3751594"/>
        <a:ext cx="89617" cy="89617"/>
      </dsp:txXfrm>
    </dsp:sp>
    <dsp:sp modelId="{D871029A-5E6F-4D13-9F0B-3EF0790904B6}">
      <dsp:nvSpPr>
        <dsp:cNvPr id="0" name=""/>
        <dsp:cNvSpPr/>
      </dsp:nvSpPr>
      <dsp:spPr>
        <a:xfrm>
          <a:off x="4465070" y="4357082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>
              <a:latin typeface="+mn-ea"/>
            </a:rPr>
            <a:t>ProductListServlet</a:t>
          </a:r>
          <a:endParaRPr lang="ko-KR" altLang="en-US" sz="1200" kern="1200" dirty="0"/>
        </a:p>
      </dsp:txBody>
      <dsp:txXfrm>
        <a:off x="4478168" y="4370180"/>
        <a:ext cx="2927048" cy="421004"/>
      </dsp:txXfrm>
    </dsp:sp>
    <dsp:sp modelId="{39FBBB3F-ACAE-4845-A9E0-8B5DACA4F30F}">
      <dsp:nvSpPr>
        <dsp:cNvPr id="0" name=""/>
        <dsp:cNvSpPr/>
      </dsp:nvSpPr>
      <dsp:spPr>
        <a:xfrm rot="4026719">
          <a:off x="2916476" y="4035612"/>
          <a:ext cx="2229907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2229907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75682" y="3983547"/>
        <a:ext cx="111495" cy="111495"/>
      </dsp:txXfrm>
    </dsp:sp>
    <dsp:sp modelId="{8A8BBA62-61EF-46C3-8FC6-2584FD1415FC}">
      <dsp:nvSpPr>
        <dsp:cNvPr id="0" name=""/>
        <dsp:cNvSpPr/>
      </dsp:nvSpPr>
      <dsp:spPr>
        <a:xfrm>
          <a:off x="4465070" y="4842864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>
              <a:latin typeface="+mn-ea"/>
            </a:rPr>
            <a:t>ProductInsertServlet</a:t>
          </a:r>
          <a:endParaRPr lang="ko-KR" altLang="en-US" sz="1200" kern="1200" dirty="0"/>
        </a:p>
      </dsp:txBody>
      <dsp:txXfrm>
        <a:off x="4478168" y="4855962"/>
        <a:ext cx="2927048" cy="421004"/>
      </dsp:txXfrm>
    </dsp:sp>
    <dsp:sp modelId="{12065957-CE2C-40E5-AA79-9A2BD316E7F5}">
      <dsp:nvSpPr>
        <dsp:cNvPr id="0" name=""/>
        <dsp:cNvSpPr/>
      </dsp:nvSpPr>
      <dsp:spPr>
        <a:xfrm rot="4268905">
          <a:off x="2689379" y="4278503"/>
          <a:ext cx="2684100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2684100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964327" y="4215083"/>
        <a:ext cx="134205" cy="134205"/>
      </dsp:txXfrm>
    </dsp:sp>
    <dsp:sp modelId="{C76F9BBB-5AEC-4E8B-9AEF-5AFF90AABCBE}">
      <dsp:nvSpPr>
        <dsp:cNvPr id="0" name=""/>
        <dsp:cNvSpPr/>
      </dsp:nvSpPr>
      <dsp:spPr>
        <a:xfrm>
          <a:off x="4465070" y="5328646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>
              <a:latin typeface="+mn-ea"/>
            </a:rPr>
            <a:t>ProductModifyServlet</a:t>
          </a:r>
          <a:endParaRPr lang="ko-KR" altLang="en-US" sz="1200" kern="1200" dirty="0"/>
        </a:p>
      </dsp:txBody>
      <dsp:txXfrm>
        <a:off x="4478168" y="5341744"/>
        <a:ext cx="2927048" cy="421004"/>
      </dsp:txXfrm>
    </dsp:sp>
    <dsp:sp modelId="{060CB729-4E05-4770-8242-C9907E741C75}">
      <dsp:nvSpPr>
        <dsp:cNvPr id="0" name=""/>
        <dsp:cNvSpPr/>
      </dsp:nvSpPr>
      <dsp:spPr>
        <a:xfrm rot="4440402">
          <a:off x="2457559" y="4521394"/>
          <a:ext cx="3147741" cy="7364"/>
        </a:xfrm>
        <a:custGeom>
          <a:avLst/>
          <a:gdLst/>
          <a:ahLst/>
          <a:cxnLst/>
          <a:rect l="0" t="0" r="0" b="0"/>
          <a:pathLst>
            <a:path>
              <a:moveTo>
                <a:pt x="0" y="3682"/>
              </a:moveTo>
              <a:lnTo>
                <a:pt x="3147741" y="368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952736" y="4446383"/>
        <a:ext cx="157387" cy="157387"/>
      </dsp:txXfrm>
    </dsp:sp>
    <dsp:sp modelId="{071100EE-54BB-4588-AB0C-78AAF4B9D6E4}">
      <dsp:nvSpPr>
        <dsp:cNvPr id="0" name=""/>
        <dsp:cNvSpPr/>
      </dsp:nvSpPr>
      <dsp:spPr>
        <a:xfrm>
          <a:off x="4465070" y="5814429"/>
          <a:ext cx="2953244" cy="44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>
              <a:latin typeface="+mn-ea"/>
            </a:rPr>
            <a:t>ProductDeleteServlet</a:t>
          </a:r>
          <a:endParaRPr lang="ko-KR" altLang="en-US" sz="1200" kern="1200" dirty="0"/>
        </a:p>
      </dsp:txBody>
      <dsp:txXfrm>
        <a:off x="4478168" y="5827527"/>
        <a:ext cx="2927048" cy="421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107F1-A7D5-42BB-B596-CEF1698EBD7B}">
      <dsp:nvSpPr>
        <dsp:cNvPr id="0" name=""/>
        <dsp:cNvSpPr/>
      </dsp:nvSpPr>
      <dsp:spPr>
        <a:xfrm>
          <a:off x="0" y="2608423"/>
          <a:ext cx="1694310" cy="728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+mn-ea"/>
              <a:ea typeface="+mn-ea"/>
            </a:rPr>
            <a:t>Service</a:t>
          </a:r>
          <a:endParaRPr lang="ko-KR" altLang="en-US" sz="1800" kern="1200" dirty="0">
            <a:latin typeface="+mn-ea"/>
            <a:ea typeface="+mn-ea"/>
          </a:endParaRPr>
        </a:p>
      </dsp:txBody>
      <dsp:txXfrm>
        <a:off x="21341" y="2629764"/>
        <a:ext cx="1651628" cy="685961"/>
      </dsp:txXfrm>
    </dsp:sp>
    <dsp:sp modelId="{DBFBB132-85D3-44F2-8AB8-81E4402B4528}">
      <dsp:nvSpPr>
        <dsp:cNvPr id="0" name=""/>
        <dsp:cNvSpPr/>
      </dsp:nvSpPr>
      <dsp:spPr>
        <a:xfrm rot="16607519">
          <a:off x="878713" y="2049521"/>
          <a:ext cx="1849980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1849980" y="47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1757454" y="2007996"/>
        <a:ext cx="92499" cy="92499"/>
      </dsp:txXfrm>
    </dsp:sp>
    <dsp:sp modelId="{42FA64F1-1BAD-4AC4-85C5-23C15C460FF5}">
      <dsp:nvSpPr>
        <dsp:cNvPr id="0" name=""/>
        <dsp:cNvSpPr/>
      </dsp:nvSpPr>
      <dsp:spPr>
        <a:xfrm>
          <a:off x="1913098" y="803512"/>
          <a:ext cx="2202893" cy="66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+mn-ea"/>
              <a:ea typeface="+mn-ea"/>
            </a:rPr>
            <a:t>member</a:t>
          </a:r>
          <a:endParaRPr lang="ko-KR" altLang="en-US" sz="1600" kern="1200" dirty="0">
            <a:latin typeface="+mn-ea"/>
            <a:ea typeface="+mn-ea"/>
          </a:endParaRPr>
        </a:p>
      </dsp:txBody>
      <dsp:txXfrm>
        <a:off x="1932560" y="822974"/>
        <a:ext cx="2163969" cy="625545"/>
      </dsp:txXfrm>
    </dsp:sp>
    <dsp:sp modelId="{82E201E9-FB04-423A-9FC6-9AC0E25FFC30}">
      <dsp:nvSpPr>
        <dsp:cNvPr id="0" name=""/>
        <dsp:cNvSpPr/>
      </dsp:nvSpPr>
      <dsp:spPr>
        <a:xfrm rot="18141982">
          <a:off x="3975320" y="875321"/>
          <a:ext cx="605465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605465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262917" y="864910"/>
        <a:ext cx="30273" cy="30273"/>
      </dsp:txXfrm>
    </dsp:sp>
    <dsp:sp modelId="{5681F8BC-C2FF-4A4F-84E8-2C8832DF3982}">
      <dsp:nvSpPr>
        <dsp:cNvPr id="0" name=""/>
        <dsp:cNvSpPr/>
      </dsp:nvSpPr>
      <dsp:spPr>
        <a:xfrm>
          <a:off x="4440116" y="337430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MemberService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354237"/>
        <a:ext cx="3755869" cy="540215"/>
      </dsp:txXfrm>
    </dsp:sp>
    <dsp:sp modelId="{328DC1E8-1991-401A-8582-CE8431B39349}">
      <dsp:nvSpPr>
        <dsp:cNvPr id="0" name=""/>
        <dsp:cNvSpPr/>
      </dsp:nvSpPr>
      <dsp:spPr>
        <a:xfrm rot="1143120">
          <a:off x="4106599" y="1186989"/>
          <a:ext cx="342908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342908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269481" y="1183142"/>
        <a:ext cx="17145" cy="17145"/>
      </dsp:txXfrm>
    </dsp:sp>
    <dsp:sp modelId="{10F908F6-D508-42E1-8EEC-92FC9DB56622}">
      <dsp:nvSpPr>
        <dsp:cNvPr id="0" name=""/>
        <dsp:cNvSpPr/>
      </dsp:nvSpPr>
      <dsp:spPr>
        <a:xfrm>
          <a:off x="4440116" y="960766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MemberServiceImpl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977573"/>
        <a:ext cx="3755869" cy="540215"/>
      </dsp:txXfrm>
    </dsp:sp>
    <dsp:sp modelId="{80CB0036-2095-4430-BC58-D7FA60778704}">
      <dsp:nvSpPr>
        <dsp:cNvPr id="0" name=""/>
        <dsp:cNvSpPr/>
      </dsp:nvSpPr>
      <dsp:spPr>
        <a:xfrm rot="3972659">
          <a:off x="3876282" y="1498657"/>
          <a:ext cx="803541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803541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4257965" y="1483294"/>
        <a:ext cx="40177" cy="40177"/>
      </dsp:txXfrm>
    </dsp:sp>
    <dsp:sp modelId="{82E4D174-3B85-4401-AC20-15C8AA6BD457}">
      <dsp:nvSpPr>
        <dsp:cNvPr id="0" name=""/>
        <dsp:cNvSpPr/>
      </dsp:nvSpPr>
      <dsp:spPr>
        <a:xfrm>
          <a:off x="4440116" y="1584103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MemberVo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1600910"/>
        <a:ext cx="3755869" cy="540215"/>
      </dsp:txXfrm>
    </dsp:sp>
    <dsp:sp modelId="{530400F6-432A-4CBB-BE1D-C549FC471C99}">
      <dsp:nvSpPr>
        <dsp:cNvPr id="0" name=""/>
        <dsp:cNvSpPr/>
      </dsp:nvSpPr>
      <dsp:spPr>
        <a:xfrm rot="514807">
          <a:off x="1693071" y="2984525"/>
          <a:ext cx="221264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221264" y="47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1798172" y="2983719"/>
        <a:ext cx="11063" cy="11063"/>
      </dsp:txXfrm>
    </dsp:sp>
    <dsp:sp modelId="{9A2B4A53-E3CD-46F9-882B-F104D6A7FBEE}">
      <dsp:nvSpPr>
        <dsp:cNvPr id="0" name=""/>
        <dsp:cNvSpPr/>
      </dsp:nvSpPr>
      <dsp:spPr>
        <a:xfrm>
          <a:off x="1913098" y="2673521"/>
          <a:ext cx="2202893" cy="66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+mn-ea"/>
              <a:ea typeface="+mn-ea"/>
            </a:rPr>
            <a:t>cashdonation</a:t>
          </a:r>
          <a:endParaRPr lang="ko-KR" altLang="en-US" sz="1600" kern="1200" dirty="0">
            <a:latin typeface="+mn-ea"/>
            <a:ea typeface="+mn-ea"/>
          </a:endParaRPr>
        </a:p>
      </dsp:txBody>
      <dsp:txXfrm>
        <a:off x="1932560" y="2692983"/>
        <a:ext cx="2163969" cy="625545"/>
      </dsp:txXfrm>
    </dsp:sp>
    <dsp:sp modelId="{269FCC79-75E7-42F3-942A-6F2090F1AA95}">
      <dsp:nvSpPr>
        <dsp:cNvPr id="0" name=""/>
        <dsp:cNvSpPr/>
      </dsp:nvSpPr>
      <dsp:spPr>
        <a:xfrm rot="18203855">
          <a:off x="3983633" y="2755228"/>
          <a:ext cx="588840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588840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263332" y="2745232"/>
        <a:ext cx="29442" cy="29442"/>
      </dsp:txXfrm>
    </dsp:sp>
    <dsp:sp modelId="{51C9AF2A-5BEC-48ED-BF8D-A8D4DD13706E}">
      <dsp:nvSpPr>
        <dsp:cNvPr id="0" name=""/>
        <dsp:cNvSpPr/>
      </dsp:nvSpPr>
      <dsp:spPr>
        <a:xfrm>
          <a:off x="4440116" y="2227235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 CashDonationService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2244042"/>
        <a:ext cx="3755869" cy="540215"/>
      </dsp:txXfrm>
    </dsp:sp>
    <dsp:sp modelId="{AFDFD87D-B496-47D3-A3D0-94058BEE598D}">
      <dsp:nvSpPr>
        <dsp:cNvPr id="0" name=""/>
        <dsp:cNvSpPr/>
      </dsp:nvSpPr>
      <dsp:spPr>
        <a:xfrm rot="1327063">
          <a:off x="4103118" y="3066896"/>
          <a:ext cx="349870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349870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269306" y="3062874"/>
        <a:ext cx="17493" cy="17493"/>
      </dsp:txXfrm>
    </dsp:sp>
    <dsp:sp modelId="{3847B05E-F170-4148-9016-3FA5D24D8566}">
      <dsp:nvSpPr>
        <dsp:cNvPr id="0" name=""/>
        <dsp:cNvSpPr/>
      </dsp:nvSpPr>
      <dsp:spPr>
        <a:xfrm>
          <a:off x="4440116" y="2850571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 CashDonationInService</a:t>
          </a:r>
          <a:r>
            <a:rPr lang="en-US" altLang="ko-KR" sz="1200" kern="1200" dirty="0" smtClean="0">
              <a:latin typeface="+mn-ea"/>
              <a:ea typeface="+mn-ea"/>
            </a:rPr>
            <a:t>Impl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2867378"/>
        <a:ext cx="3755869" cy="540215"/>
      </dsp:txXfrm>
    </dsp:sp>
    <dsp:sp modelId="{57DBC797-B541-4530-8990-B9F328693A44}">
      <dsp:nvSpPr>
        <dsp:cNvPr id="0" name=""/>
        <dsp:cNvSpPr/>
      </dsp:nvSpPr>
      <dsp:spPr>
        <a:xfrm rot="4006067">
          <a:off x="3867206" y="3378564"/>
          <a:ext cx="821694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821694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257511" y="3362746"/>
        <a:ext cx="41084" cy="41084"/>
      </dsp:txXfrm>
    </dsp:sp>
    <dsp:sp modelId="{0DE91D6A-CA8F-4E8D-913A-8AAD03BD06C4}">
      <dsp:nvSpPr>
        <dsp:cNvPr id="0" name=""/>
        <dsp:cNvSpPr/>
      </dsp:nvSpPr>
      <dsp:spPr>
        <a:xfrm>
          <a:off x="4440116" y="3473907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 CashDonationVo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3490714"/>
        <a:ext cx="3755869" cy="540215"/>
      </dsp:txXfrm>
    </dsp:sp>
    <dsp:sp modelId="{58699E90-EF61-4B28-ABBD-1572D3FDD22C}">
      <dsp:nvSpPr>
        <dsp:cNvPr id="0" name=""/>
        <dsp:cNvSpPr/>
      </dsp:nvSpPr>
      <dsp:spPr>
        <a:xfrm rot="5006494">
          <a:off x="845926" y="3919529"/>
          <a:ext cx="1915555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1915555" y="47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>
            <a:latin typeface="+mn-ea"/>
            <a:ea typeface="+mn-ea"/>
          </a:endParaRPr>
        </a:p>
      </dsp:txBody>
      <dsp:txXfrm>
        <a:off x="1755815" y="3876366"/>
        <a:ext cx="95777" cy="95777"/>
      </dsp:txXfrm>
    </dsp:sp>
    <dsp:sp modelId="{25493D62-5C4D-4E5B-87E8-ADB2FA260020}">
      <dsp:nvSpPr>
        <dsp:cNvPr id="0" name=""/>
        <dsp:cNvSpPr/>
      </dsp:nvSpPr>
      <dsp:spPr>
        <a:xfrm>
          <a:off x="1913098" y="4543529"/>
          <a:ext cx="2202893" cy="66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+mn-ea"/>
              <a:ea typeface="+mn-ea"/>
            </a:rPr>
            <a:t>allpay</a:t>
          </a:r>
          <a:endParaRPr lang="ko-KR" altLang="en-US" sz="1600" kern="1200" dirty="0">
            <a:latin typeface="+mn-ea"/>
            <a:ea typeface="+mn-ea"/>
          </a:endParaRPr>
        </a:p>
      </dsp:txBody>
      <dsp:txXfrm>
        <a:off x="1932560" y="4562991"/>
        <a:ext cx="2163969" cy="625545"/>
      </dsp:txXfrm>
    </dsp:sp>
    <dsp:sp modelId="{AA8B0767-CF69-472F-BB52-25A6CED3F5E0}">
      <dsp:nvSpPr>
        <dsp:cNvPr id="0" name=""/>
        <dsp:cNvSpPr/>
      </dsp:nvSpPr>
      <dsp:spPr>
        <a:xfrm rot="18203855">
          <a:off x="3983633" y="4625236"/>
          <a:ext cx="588840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588840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263332" y="4615240"/>
        <a:ext cx="29442" cy="29442"/>
      </dsp:txXfrm>
    </dsp:sp>
    <dsp:sp modelId="{7A0E0F56-F7B0-4F5F-A027-7F536AFA30C9}">
      <dsp:nvSpPr>
        <dsp:cNvPr id="0" name=""/>
        <dsp:cNvSpPr/>
      </dsp:nvSpPr>
      <dsp:spPr>
        <a:xfrm>
          <a:off x="4440116" y="4097243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 AllPayService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4114050"/>
        <a:ext cx="3755869" cy="540215"/>
      </dsp:txXfrm>
    </dsp:sp>
    <dsp:sp modelId="{875AEE5C-BEBF-49FE-873B-64F665FE4896}">
      <dsp:nvSpPr>
        <dsp:cNvPr id="0" name=""/>
        <dsp:cNvSpPr/>
      </dsp:nvSpPr>
      <dsp:spPr>
        <a:xfrm rot="1327063">
          <a:off x="4103118" y="4936904"/>
          <a:ext cx="349870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349870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269306" y="4932883"/>
        <a:ext cx="17493" cy="17493"/>
      </dsp:txXfrm>
    </dsp:sp>
    <dsp:sp modelId="{52F887CD-3399-4E7C-94B4-3BBAFD47479A}">
      <dsp:nvSpPr>
        <dsp:cNvPr id="0" name=""/>
        <dsp:cNvSpPr/>
      </dsp:nvSpPr>
      <dsp:spPr>
        <a:xfrm>
          <a:off x="4440116" y="4720580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AllPayService</a:t>
          </a:r>
          <a:r>
            <a:rPr lang="en-US" altLang="ko-KR" sz="1200" kern="1200" dirty="0" smtClean="0">
              <a:latin typeface="+mn-ea"/>
              <a:ea typeface="+mn-ea"/>
            </a:rPr>
            <a:t>Impl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4737387"/>
        <a:ext cx="3755869" cy="540215"/>
      </dsp:txXfrm>
    </dsp:sp>
    <dsp:sp modelId="{C7246029-7609-4C6C-A3E5-E54A72DBB1B2}">
      <dsp:nvSpPr>
        <dsp:cNvPr id="0" name=""/>
        <dsp:cNvSpPr/>
      </dsp:nvSpPr>
      <dsp:spPr>
        <a:xfrm rot="4006067">
          <a:off x="3867206" y="5248572"/>
          <a:ext cx="821694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821694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+mn-ea"/>
            <a:ea typeface="+mn-ea"/>
          </a:endParaRPr>
        </a:p>
      </dsp:txBody>
      <dsp:txXfrm>
        <a:off x="4257511" y="5232755"/>
        <a:ext cx="41084" cy="41084"/>
      </dsp:txXfrm>
    </dsp:sp>
    <dsp:sp modelId="{DCDD0F2A-7D06-48DE-8F59-43315C769D87}">
      <dsp:nvSpPr>
        <dsp:cNvPr id="0" name=""/>
        <dsp:cNvSpPr/>
      </dsp:nvSpPr>
      <dsp:spPr>
        <a:xfrm>
          <a:off x="4440116" y="5343916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+mn-ea"/>
              <a:ea typeface="+mn-ea"/>
            </a:rPr>
            <a:t>AllPayVo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456923" y="5360723"/>
        <a:ext cx="3755869" cy="54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107F1-A7D5-42BB-B596-CEF1698EBD7B}">
      <dsp:nvSpPr>
        <dsp:cNvPr id="0" name=""/>
        <dsp:cNvSpPr/>
      </dsp:nvSpPr>
      <dsp:spPr>
        <a:xfrm>
          <a:off x="0" y="2608423"/>
          <a:ext cx="1694310" cy="728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Service</a:t>
          </a:r>
          <a:endParaRPr lang="ko-KR" altLang="en-US" sz="1800" kern="1200" dirty="0"/>
        </a:p>
      </dsp:txBody>
      <dsp:txXfrm>
        <a:off x="21341" y="2629764"/>
        <a:ext cx="1651628" cy="685961"/>
      </dsp:txXfrm>
    </dsp:sp>
    <dsp:sp modelId="{DBFBB132-85D3-44F2-8AB8-81E4402B4528}">
      <dsp:nvSpPr>
        <dsp:cNvPr id="0" name=""/>
        <dsp:cNvSpPr/>
      </dsp:nvSpPr>
      <dsp:spPr>
        <a:xfrm rot="16658011">
          <a:off x="890699" y="2049521"/>
          <a:ext cx="1853422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1853422" y="47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771075" y="2007910"/>
        <a:ext cx="92671" cy="92671"/>
      </dsp:txXfrm>
    </dsp:sp>
    <dsp:sp modelId="{42FA64F1-1BAD-4AC4-85C5-23C15C460FF5}">
      <dsp:nvSpPr>
        <dsp:cNvPr id="0" name=""/>
        <dsp:cNvSpPr/>
      </dsp:nvSpPr>
      <dsp:spPr>
        <a:xfrm>
          <a:off x="1940511" y="803512"/>
          <a:ext cx="2202893" cy="66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question</a:t>
          </a:r>
          <a:endParaRPr lang="ko-KR" altLang="en-US" sz="1600" kern="1200" dirty="0"/>
        </a:p>
      </dsp:txBody>
      <dsp:txXfrm>
        <a:off x="1959973" y="822974"/>
        <a:ext cx="2163969" cy="625545"/>
      </dsp:txXfrm>
    </dsp:sp>
    <dsp:sp modelId="{82E201E9-FB04-423A-9FC6-9AC0E25FFC30}">
      <dsp:nvSpPr>
        <dsp:cNvPr id="0" name=""/>
        <dsp:cNvSpPr/>
      </dsp:nvSpPr>
      <dsp:spPr>
        <a:xfrm rot="18007317">
          <a:off x="3996138" y="875321"/>
          <a:ext cx="591244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591244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76979" y="865265"/>
        <a:ext cx="29562" cy="29562"/>
      </dsp:txXfrm>
    </dsp:sp>
    <dsp:sp modelId="{5681F8BC-C2FF-4A4F-84E8-2C8832DF3982}">
      <dsp:nvSpPr>
        <dsp:cNvPr id="0" name=""/>
        <dsp:cNvSpPr/>
      </dsp:nvSpPr>
      <dsp:spPr>
        <a:xfrm>
          <a:off x="4440116" y="337430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QuestionService</a:t>
          </a:r>
          <a:endParaRPr lang="ko-KR" altLang="en-US" sz="1200" kern="1200" dirty="0"/>
        </a:p>
      </dsp:txBody>
      <dsp:txXfrm>
        <a:off x="4456923" y="354237"/>
        <a:ext cx="3755869" cy="540215"/>
      </dsp:txXfrm>
    </dsp:sp>
    <dsp:sp modelId="{328DC1E8-1991-401A-8582-CE8431B39349}">
      <dsp:nvSpPr>
        <dsp:cNvPr id="0" name=""/>
        <dsp:cNvSpPr/>
      </dsp:nvSpPr>
      <dsp:spPr>
        <a:xfrm rot="1240138">
          <a:off x="4133199" y="1186989"/>
          <a:ext cx="317122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317122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83832" y="1183786"/>
        <a:ext cx="15856" cy="15856"/>
      </dsp:txXfrm>
    </dsp:sp>
    <dsp:sp modelId="{10F908F6-D508-42E1-8EEC-92FC9DB56622}">
      <dsp:nvSpPr>
        <dsp:cNvPr id="0" name=""/>
        <dsp:cNvSpPr/>
      </dsp:nvSpPr>
      <dsp:spPr>
        <a:xfrm>
          <a:off x="4440116" y="960766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QuestionServiceImpl</a:t>
          </a:r>
          <a:endParaRPr lang="ko-KR" altLang="en-US" sz="1200" kern="1200" dirty="0"/>
        </a:p>
      </dsp:txBody>
      <dsp:txXfrm>
        <a:off x="4456923" y="977573"/>
        <a:ext cx="3755869" cy="540215"/>
      </dsp:txXfrm>
    </dsp:sp>
    <dsp:sp modelId="{80CB0036-2095-4430-BC58-D7FA60778704}">
      <dsp:nvSpPr>
        <dsp:cNvPr id="0" name=""/>
        <dsp:cNvSpPr/>
      </dsp:nvSpPr>
      <dsp:spPr>
        <a:xfrm rot="4081436">
          <a:off x="3895320" y="1498657"/>
          <a:ext cx="792880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792880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71938" y="1483560"/>
        <a:ext cx="39644" cy="39644"/>
      </dsp:txXfrm>
    </dsp:sp>
    <dsp:sp modelId="{82E4D174-3B85-4401-AC20-15C8AA6BD457}">
      <dsp:nvSpPr>
        <dsp:cNvPr id="0" name=""/>
        <dsp:cNvSpPr/>
      </dsp:nvSpPr>
      <dsp:spPr>
        <a:xfrm>
          <a:off x="4440116" y="1584103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QuestionVo</a:t>
          </a:r>
          <a:endParaRPr lang="ko-KR" altLang="en-US" sz="1200" kern="1200" dirty="0"/>
        </a:p>
      </dsp:txBody>
      <dsp:txXfrm>
        <a:off x="4456923" y="1600910"/>
        <a:ext cx="3755869" cy="540215"/>
      </dsp:txXfrm>
    </dsp:sp>
    <dsp:sp modelId="{530400F6-432A-4CBB-BE1D-C549FC471C99}">
      <dsp:nvSpPr>
        <dsp:cNvPr id="0" name=""/>
        <dsp:cNvSpPr/>
      </dsp:nvSpPr>
      <dsp:spPr>
        <a:xfrm rot="458204">
          <a:off x="1693208" y="2984525"/>
          <a:ext cx="248404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248404" y="47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811200" y="2983040"/>
        <a:ext cx="12420" cy="12420"/>
      </dsp:txXfrm>
    </dsp:sp>
    <dsp:sp modelId="{9A2B4A53-E3CD-46F9-882B-F104D6A7FBEE}">
      <dsp:nvSpPr>
        <dsp:cNvPr id="0" name=""/>
        <dsp:cNvSpPr/>
      </dsp:nvSpPr>
      <dsp:spPr>
        <a:xfrm>
          <a:off x="1940511" y="2673521"/>
          <a:ext cx="2202893" cy="66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talentboard</a:t>
          </a:r>
          <a:endParaRPr lang="ko-KR" altLang="en-US" sz="1600" kern="1200" dirty="0"/>
        </a:p>
      </dsp:txBody>
      <dsp:txXfrm>
        <a:off x="1959973" y="2692983"/>
        <a:ext cx="2163969" cy="625545"/>
      </dsp:txXfrm>
    </dsp:sp>
    <dsp:sp modelId="{269FCC79-75E7-42F3-942A-6F2090F1AA95}">
      <dsp:nvSpPr>
        <dsp:cNvPr id="0" name=""/>
        <dsp:cNvSpPr/>
      </dsp:nvSpPr>
      <dsp:spPr>
        <a:xfrm rot="18066797">
          <a:off x="4004656" y="2755228"/>
          <a:ext cx="574207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574207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77405" y="2745597"/>
        <a:ext cx="28710" cy="28710"/>
      </dsp:txXfrm>
    </dsp:sp>
    <dsp:sp modelId="{51C9AF2A-5BEC-48ED-BF8D-A8D4DD13706E}">
      <dsp:nvSpPr>
        <dsp:cNvPr id="0" name=""/>
        <dsp:cNvSpPr/>
      </dsp:nvSpPr>
      <dsp:spPr>
        <a:xfrm>
          <a:off x="4440116" y="2227235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 TalentBoardService</a:t>
          </a:r>
          <a:endParaRPr lang="ko-KR" altLang="en-US" sz="1200" kern="1200" dirty="0"/>
        </a:p>
      </dsp:txBody>
      <dsp:txXfrm>
        <a:off x="4456923" y="2244042"/>
        <a:ext cx="3755869" cy="540215"/>
      </dsp:txXfrm>
    </dsp:sp>
    <dsp:sp modelId="{AFDFD87D-B496-47D3-A3D0-94058BEE598D}">
      <dsp:nvSpPr>
        <dsp:cNvPr id="0" name=""/>
        <dsp:cNvSpPr/>
      </dsp:nvSpPr>
      <dsp:spPr>
        <a:xfrm rot="1436380">
          <a:off x="4129441" y="3066896"/>
          <a:ext cx="324638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324638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83644" y="3063505"/>
        <a:ext cx="16231" cy="16231"/>
      </dsp:txXfrm>
    </dsp:sp>
    <dsp:sp modelId="{3847B05E-F170-4148-9016-3FA5D24D8566}">
      <dsp:nvSpPr>
        <dsp:cNvPr id="0" name=""/>
        <dsp:cNvSpPr/>
      </dsp:nvSpPr>
      <dsp:spPr>
        <a:xfrm>
          <a:off x="4440116" y="2850571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TalentBoardService</a:t>
          </a:r>
          <a:r>
            <a:rPr lang="en-US" altLang="ko-KR" sz="1200" kern="1200" dirty="0" smtClean="0">
              <a:latin typeface="+mn-ea"/>
              <a:ea typeface="+mn-ea"/>
            </a:rPr>
            <a:t>Impl</a:t>
          </a:r>
          <a:endParaRPr lang="ko-KR" altLang="en-US" sz="1200" kern="1200" dirty="0"/>
        </a:p>
      </dsp:txBody>
      <dsp:txXfrm>
        <a:off x="4456923" y="2867378"/>
        <a:ext cx="3755869" cy="540215"/>
      </dsp:txXfrm>
    </dsp:sp>
    <dsp:sp modelId="{57DBC797-B541-4530-8990-B9F328693A44}">
      <dsp:nvSpPr>
        <dsp:cNvPr id="0" name=""/>
        <dsp:cNvSpPr/>
      </dsp:nvSpPr>
      <dsp:spPr>
        <a:xfrm rot="4112828">
          <a:off x="3886124" y="3378564"/>
          <a:ext cx="811272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811272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71478" y="3363007"/>
        <a:ext cx="40563" cy="40563"/>
      </dsp:txXfrm>
    </dsp:sp>
    <dsp:sp modelId="{0DE91D6A-CA8F-4E8D-913A-8AAD03BD06C4}">
      <dsp:nvSpPr>
        <dsp:cNvPr id="0" name=""/>
        <dsp:cNvSpPr/>
      </dsp:nvSpPr>
      <dsp:spPr>
        <a:xfrm>
          <a:off x="4440116" y="3473907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 TalentBoardVo</a:t>
          </a:r>
          <a:endParaRPr lang="ko-KR" altLang="en-US" sz="1200" kern="1200" dirty="0"/>
        </a:p>
      </dsp:txBody>
      <dsp:txXfrm>
        <a:off x="4456923" y="3490714"/>
        <a:ext cx="3755869" cy="540215"/>
      </dsp:txXfrm>
    </dsp:sp>
    <dsp:sp modelId="{58699E90-EF61-4B28-ABBD-1572D3FDD22C}">
      <dsp:nvSpPr>
        <dsp:cNvPr id="0" name=""/>
        <dsp:cNvSpPr/>
      </dsp:nvSpPr>
      <dsp:spPr>
        <a:xfrm rot="4957701">
          <a:off x="857971" y="3919529"/>
          <a:ext cx="1918879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1918879" y="47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769438" y="3876282"/>
        <a:ext cx="95943" cy="95943"/>
      </dsp:txXfrm>
    </dsp:sp>
    <dsp:sp modelId="{25493D62-5C4D-4E5B-87E8-ADB2FA260020}">
      <dsp:nvSpPr>
        <dsp:cNvPr id="0" name=""/>
        <dsp:cNvSpPr/>
      </dsp:nvSpPr>
      <dsp:spPr>
        <a:xfrm>
          <a:off x="1940511" y="4543529"/>
          <a:ext cx="2202893" cy="66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allboard</a:t>
          </a:r>
          <a:endParaRPr lang="ko-KR" altLang="en-US" sz="1600" kern="1200" dirty="0"/>
        </a:p>
      </dsp:txBody>
      <dsp:txXfrm>
        <a:off x="1959973" y="4562991"/>
        <a:ext cx="2163969" cy="625545"/>
      </dsp:txXfrm>
    </dsp:sp>
    <dsp:sp modelId="{AA8B0767-CF69-472F-BB52-25A6CED3F5E0}">
      <dsp:nvSpPr>
        <dsp:cNvPr id="0" name=""/>
        <dsp:cNvSpPr/>
      </dsp:nvSpPr>
      <dsp:spPr>
        <a:xfrm rot="18066797">
          <a:off x="4004656" y="4625236"/>
          <a:ext cx="574207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574207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77405" y="4615606"/>
        <a:ext cx="28710" cy="28710"/>
      </dsp:txXfrm>
    </dsp:sp>
    <dsp:sp modelId="{7A0E0F56-F7B0-4F5F-A027-7F536AFA30C9}">
      <dsp:nvSpPr>
        <dsp:cNvPr id="0" name=""/>
        <dsp:cNvSpPr/>
      </dsp:nvSpPr>
      <dsp:spPr>
        <a:xfrm>
          <a:off x="4440116" y="4097243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AllBoardService</a:t>
          </a:r>
          <a:endParaRPr lang="ko-KR" altLang="en-US" sz="1200" kern="1200" dirty="0"/>
        </a:p>
      </dsp:txBody>
      <dsp:txXfrm>
        <a:off x="4456923" y="4114050"/>
        <a:ext cx="3755869" cy="540215"/>
      </dsp:txXfrm>
    </dsp:sp>
    <dsp:sp modelId="{875AEE5C-BEBF-49FE-873B-64F665FE4896}">
      <dsp:nvSpPr>
        <dsp:cNvPr id="0" name=""/>
        <dsp:cNvSpPr/>
      </dsp:nvSpPr>
      <dsp:spPr>
        <a:xfrm rot="1436380">
          <a:off x="4129441" y="4936904"/>
          <a:ext cx="324638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324638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83644" y="4933513"/>
        <a:ext cx="16231" cy="16231"/>
      </dsp:txXfrm>
    </dsp:sp>
    <dsp:sp modelId="{52F887CD-3399-4E7C-94B4-3BBAFD47479A}">
      <dsp:nvSpPr>
        <dsp:cNvPr id="0" name=""/>
        <dsp:cNvSpPr/>
      </dsp:nvSpPr>
      <dsp:spPr>
        <a:xfrm>
          <a:off x="4440116" y="4720580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 AllBoardServiceImpl</a:t>
          </a:r>
          <a:endParaRPr lang="ko-KR" altLang="en-US" sz="1200" kern="1200" dirty="0"/>
        </a:p>
      </dsp:txBody>
      <dsp:txXfrm>
        <a:off x="4456923" y="4737387"/>
        <a:ext cx="3755869" cy="540215"/>
      </dsp:txXfrm>
    </dsp:sp>
    <dsp:sp modelId="{102DC9AA-2318-487D-856F-FFDD283E72E2}">
      <dsp:nvSpPr>
        <dsp:cNvPr id="0" name=""/>
        <dsp:cNvSpPr/>
      </dsp:nvSpPr>
      <dsp:spPr>
        <a:xfrm rot="4112828">
          <a:off x="3886124" y="5248572"/>
          <a:ext cx="811272" cy="9449"/>
        </a:xfrm>
        <a:custGeom>
          <a:avLst/>
          <a:gdLst/>
          <a:ahLst/>
          <a:cxnLst/>
          <a:rect l="0" t="0" r="0" b="0"/>
          <a:pathLst>
            <a:path>
              <a:moveTo>
                <a:pt x="0" y="4724"/>
              </a:moveTo>
              <a:lnTo>
                <a:pt x="811272" y="47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71478" y="5233016"/>
        <a:ext cx="40563" cy="40563"/>
      </dsp:txXfrm>
    </dsp:sp>
    <dsp:sp modelId="{CF108121-F019-4084-B191-CBF916244EA2}">
      <dsp:nvSpPr>
        <dsp:cNvPr id="0" name=""/>
        <dsp:cNvSpPr/>
      </dsp:nvSpPr>
      <dsp:spPr>
        <a:xfrm>
          <a:off x="4440116" y="5343916"/>
          <a:ext cx="3789483" cy="573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 </a:t>
          </a:r>
          <a:r>
            <a:rPr lang="en-US" altLang="en-US" sz="1200" kern="1200" dirty="0" smtClean="0"/>
            <a:t>AllBoardVo</a:t>
          </a:r>
          <a:endParaRPr lang="ko-KR" altLang="en-US" sz="1200" kern="1200" dirty="0"/>
        </a:p>
      </dsp:txBody>
      <dsp:txXfrm>
        <a:off x="4456923" y="5360723"/>
        <a:ext cx="3755869" cy="540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107F1-A7D5-42BB-B596-CEF1698EBD7B}">
      <dsp:nvSpPr>
        <dsp:cNvPr id="0" name=""/>
        <dsp:cNvSpPr/>
      </dsp:nvSpPr>
      <dsp:spPr>
        <a:xfrm>
          <a:off x="0" y="2651406"/>
          <a:ext cx="1290503" cy="57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Service</a:t>
          </a:r>
          <a:endParaRPr lang="ko-KR" altLang="en-US" sz="1800" kern="1200" dirty="0"/>
        </a:p>
      </dsp:txBody>
      <dsp:txXfrm>
        <a:off x="16816" y="2668222"/>
        <a:ext cx="1256871" cy="540517"/>
      </dsp:txXfrm>
    </dsp:sp>
    <dsp:sp modelId="{DBFBB132-85D3-44F2-8AB8-81E4402B4528}">
      <dsp:nvSpPr>
        <dsp:cNvPr id="0" name=""/>
        <dsp:cNvSpPr/>
      </dsp:nvSpPr>
      <dsp:spPr>
        <a:xfrm rot="28490">
          <a:off x="1290498" y="2934154"/>
          <a:ext cx="325227" cy="11348"/>
        </a:xfrm>
        <a:custGeom>
          <a:avLst/>
          <a:gdLst/>
          <a:ahLst/>
          <a:cxnLst/>
          <a:rect l="0" t="0" r="0" b="0"/>
          <a:pathLst>
            <a:path>
              <a:moveTo>
                <a:pt x="0" y="5674"/>
              </a:moveTo>
              <a:lnTo>
                <a:pt x="325227" y="56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444981" y="2931698"/>
        <a:ext cx="16261" cy="16261"/>
      </dsp:txXfrm>
    </dsp:sp>
    <dsp:sp modelId="{42FA64F1-1BAD-4AC4-85C5-23C15C460FF5}">
      <dsp:nvSpPr>
        <dsp:cNvPr id="0" name=""/>
        <dsp:cNvSpPr/>
      </dsp:nvSpPr>
      <dsp:spPr>
        <a:xfrm>
          <a:off x="1615719" y="2688942"/>
          <a:ext cx="1741869" cy="50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admin</a:t>
          </a:r>
          <a:endParaRPr lang="ko-KR" altLang="en-US" sz="1600" kern="1200" dirty="0"/>
        </a:p>
      </dsp:txBody>
      <dsp:txXfrm>
        <a:off x="1630494" y="2703717"/>
        <a:ext cx="1712319" cy="474919"/>
      </dsp:txXfrm>
    </dsp:sp>
    <dsp:sp modelId="{82E201E9-FB04-423A-9FC6-9AC0E25FFC30}">
      <dsp:nvSpPr>
        <dsp:cNvPr id="0" name=""/>
        <dsp:cNvSpPr/>
      </dsp:nvSpPr>
      <dsp:spPr>
        <a:xfrm rot="17945269">
          <a:off x="3187885" y="2646897"/>
          <a:ext cx="660516" cy="11348"/>
        </a:xfrm>
        <a:custGeom>
          <a:avLst/>
          <a:gdLst/>
          <a:ahLst/>
          <a:cxnLst/>
          <a:rect l="0" t="0" r="0" b="0"/>
          <a:pathLst>
            <a:path>
              <a:moveTo>
                <a:pt x="0" y="5674"/>
              </a:moveTo>
              <a:lnTo>
                <a:pt x="660516" y="56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501630" y="2636059"/>
        <a:ext cx="33025" cy="33025"/>
      </dsp:txXfrm>
    </dsp:sp>
    <dsp:sp modelId="{5681F8BC-C2FF-4A4F-84E8-2C8832DF3982}">
      <dsp:nvSpPr>
        <dsp:cNvPr id="0" name=""/>
        <dsp:cNvSpPr/>
      </dsp:nvSpPr>
      <dsp:spPr>
        <a:xfrm>
          <a:off x="3678698" y="2019403"/>
          <a:ext cx="4550901" cy="6891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AdminService</a:t>
          </a:r>
          <a:endParaRPr lang="ko-KR" altLang="en-US" sz="1200" kern="1200" dirty="0"/>
        </a:p>
      </dsp:txBody>
      <dsp:txXfrm>
        <a:off x="3698882" y="2039587"/>
        <a:ext cx="4510533" cy="648760"/>
      </dsp:txXfrm>
    </dsp:sp>
    <dsp:sp modelId="{328DC1E8-1991-401A-8582-CE8431B39349}">
      <dsp:nvSpPr>
        <dsp:cNvPr id="0" name=""/>
        <dsp:cNvSpPr/>
      </dsp:nvSpPr>
      <dsp:spPr>
        <a:xfrm rot="1685308">
          <a:off x="3336154" y="3021189"/>
          <a:ext cx="363978" cy="11348"/>
        </a:xfrm>
        <a:custGeom>
          <a:avLst/>
          <a:gdLst/>
          <a:ahLst/>
          <a:cxnLst/>
          <a:rect l="0" t="0" r="0" b="0"/>
          <a:pathLst>
            <a:path>
              <a:moveTo>
                <a:pt x="0" y="5674"/>
              </a:moveTo>
              <a:lnTo>
                <a:pt x="363978" y="56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509044" y="3017764"/>
        <a:ext cx="18198" cy="18198"/>
      </dsp:txXfrm>
    </dsp:sp>
    <dsp:sp modelId="{10F908F6-D508-42E1-8EEC-92FC9DB56622}">
      <dsp:nvSpPr>
        <dsp:cNvPr id="0" name=""/>
        <dsp:cNvSpPr/>
      </dsp:nvSpPr>
      <dsp:spPr>
        <a:xfrm>
          <a:off x="3678698" y="2767985"/>
          <a:ext cx="4550901" cy="6891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AdminServiceImpl</a:t>
          </a:r>
          <a:endParaRPr lang="ko-KR" altLang="en-US" sz="1200" kern="1200" dirty="0"/>
        </a:p>
      </dsp:txBody>
      <dsp:txXfrm>
        <a:off x="3698882" y="2788169"/>
        <a:ext cx="4510533" cy="648760"/>
      </dsp:txXfrm>
    </dsp:sp>
    <dsp:sp modelId="{80CB0036-2095-4430-BC58-D7FA60778704}">
      <dsp:nvSpPr>
        <dsp:cNvPr id="0" name=""/>
        <dsp:cNvSpPr/>
      </dsp:nvSpPr>
      <dsp:spPr>
        <a:xfrm rot="4245511">
          <a:off x="3030949" y="3395480"/>
          <a:ext cx="974387" cy="11348"/>
        </a:xfrm>
        <a:custGeom>
          <a:avLst/>
          <a:gdLst/>
          <a:ahLst/>
          <a:cxnLst/>
          <a:rect l="0" t="0" r="0" b="0"/>
          <a:pathLst>
            <a:path>
              <a:moveTo>
                <a:pt x="0" y="5674"/>
              </a:moveTo>
              <a:lnTo>
                <a:pt x="974387" y="56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493783" y="3376795"/>
        <a:ext cx="48719" cy="48719"/>
      </dsp:txXfrm>
    </dsp:sp>
    <dsp:sp modelId="{82E4D174-3B85-4401-AC20-15C8AA6BD457}">
      <dsp:nvSpPr>
        <dsp:cNvPr id="0" name=""/>
        <dsp:cNvSpPr/>
      </dsp:nvSpPr>
      <dsp:spPr>
        <a:xfrm>
          <a:off x="3678698" y="3516568"/>
          <a:ext cx="4550901" cy="6891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DonationListVo</a:t>
          </a:r>
          <a:endParaRPr lang="ko-KR" altLang="en-US" sz="1200" kern="1200" dirty="0"/>
        </a:p>
      </dsp:txBody>
      <dsp:txXfrm>
        <a:off x="3698882" y="3536752"/>
        <a:ext cx="4510533" cy="64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73C8-96E5-4B1E-B569-9E8A3EA565C3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5BB6-0F7A-4A07-AB80-FB8F214C8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185098"/>
              </p:ext>
            </p:extLst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AllPa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8565791" cy="4815696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&lt;allpay&gt;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Ques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714356"/>
            <a:ext cx="7612656" cy="6000792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&lt;question&gt;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talentboard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86505"/>
            <a:ext cx="6858048" cy="6671495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&lt;talentboard&gt;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&lt;admin&gt;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" name="내용 개체 틀 9" descr="admin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903889"/>
            <a:ext cx="7643866" cy="5525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242582"/>
              </p:ext>
            </p:extLst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493298"/>
              </p:ext>
            </p:extLst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7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977200"/>
              </p:ext>
            </p:extLst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Ma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536129"/>
            <a:ext cx="7215238" cy="6250457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&lt;member&gt;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ashDon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09" y="1142984"/>
            <a:ext cx="8480633" cy="4983179"/>
          </a:xfrm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&lt;cashdonation&gt;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154</Words>
  <Application>Microsoft Office PowerPoint</Application>
  <PresentationFormat>화면 슬라이드 쇼(4:3)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MAIN</dc:creator>
  <cp:lastModifiedBy>이젠</cp:lastModifiedBy>
  <cp:revision>26</cp:revision>
  <dcterms:created xsi:type="dcterms:W3CDTF">2017-06-15T01:19:58Z</dcterms:created>
  <dcterms:modified xsi:type="dcterms:W3CDTF">2022-09-02T03:19:04Z</dcterms:modified>
</cp:coreProperties>
</file>