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3" r:id="rId4"/>
    <p:sldId id="269" r:id="rId5"/>
    <p:sldId id="265" r:id="rId6"/>
    <p:sldId id="270" r:id="rId7"/>
    <p:sldId id="271" r:id="rId8"/>
    <p:sldId id="260" r:id="rId9"/>
    <p:sldId id="266" r:id="rId10"/>
    <p:sldId id="272" r:id="rId11"/>
    <p:sldId id="263" r:id="rId12"/>
    <p:sldId id="267" r:id="rId13"/>
    <p:sldId id="273" r:id="rId14"/>
    <p:sldId id="274" r:id="rId15"/>
    <p:sldId id="264" r:id="rId16"/>
    <p:sldId id="268" r:id="rId17"/>
    <p:sldId id="275" r:id="rId18"/>
    <p:sldId id="276" r:id="rId19"/>
    <p:sldId id="277" r:id="rId20"/>
    <p:sldId id="278" r:id="rId21"/>
    <p:sldId id="282" r:id="rId22"/>
    <p:sldId id="280" r:id="rId23"/>
    <p:sldId id="258" r:id="rId24"/>
    <p:sldId id="281" r:id="rId25"/>
    <p:sldId id="262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</a:t>
              </a:r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정희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42069" y="141649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651500" y="1415887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177189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5160010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Query SVG Vector Logos - Vector Logo Zon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87" y="1914523"/>
            <a:ext cx="3200786" cy="16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73" y="2901060"/>
            <a:ext cx="2623491" cy="6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65" y="2015057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33" y="4845139"/>
            <a:ext cx="2453931" cy="138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6" y="5122230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166423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197140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461953" y="4383474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139475" y="4383474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</a:t>
            </a:r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685624" cy="1415772"/>
            <a:chOff x="901700" y="2721114"/>
            <a:chExt cx="3685624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685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767</Words>
  <Application>Microsoft Office PowerPoint</Application>
  <PresentationFormat>와이드스크린</PresentationFormat>
  <Paragraphs>169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31</cp:revision>
  <dcterms:created xsi:type="dcterms:W3CDTF">2021-10-22T06:13:27Z</dcterms:created>
  <dcterms:modified xsi:type="dcterms:W3CDTF">2022-09-29T06:39:21Z</dcterms:modified>
</cp:coreProperties>
</file>