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4" r:id="rId4"/>
    <p:sldId id="283" r:id="rId5"/>
    <p:sldId id="265" r:id="rId6"/>
    <p:sldId id="272" r:id="rId7"/>
    <p:sldId id="288" r:id="rId8"/>
    <p:sldId id="260" r:id="rId9"/>
    <p:sldId id="266" r:id="rId10"/>
    <p:sldId id="287" r:id="rId11"/>
    <p:sldId id="285" r:id="rId12"/>
    <p:sldId id="289" r:id="rId13"/>
    <p:sldId id="290" r:id="rId14"/>
    <p:sldId id="291" r:id="rId15"/>
    <p:sldId id="263" r:id="rId16"/>
    <p:sldId id="271" r:id="rId17"/>
    <p:sldId id="267" r:id="rId18"/>
    <p:sldId id="295" r:id="rId19"/>
    <p:sldId id="293" r:id="rId20"/>
    <p:sldId id="294" r:id="rId21"/>
    <p:sldId id="264" r:id="rId22"/>
    <p:sldId id="278" r:id="rId23"/>
    <p:sldId id="297" r:id="rId24"/>
    <p:sldId id="280" r:id="rId25"/>
    <p:sldId id="292" r:id="rId26"/>
    <p:sldId id="273" r:id="rId27"/>
    <p:sldId id="274" r:id="rId28"/>
    <p:sldId id="268" r:id="rId29"/>
    <p:sldId id="275" r:id="rId30"/>
    <p:sldId id="276" r:id="rId31"/>
    <p:sldId id="277" r:id="rId32"/>
    <p:sldId id="282" r:id="rId33"/>
    <p:sldId id="296" r:id="rId34"/>
    <p:sldId id="258" r:id="rId35"/>
    <p:sldId id="281" r:id="rId36"/>
    <p:sldId id="262" r:id="rId37"/>
    <p:sldId id="269" r:id="rId38"/>
    <p:sldId id="270" r:id="rId39"/>
    <p:sldId id="26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66666"/>
    <a:srgbClr val="999999"/>
    <a:srgbClr val="E6E6E6"/>
    <a:srgbClr val="EBEDEE"/>
    <a:srgbClr val="E9E9E9"/>
    <a:srgbClr val="E4E3E1"/>
    <a:srgbClr val="E6E4E5"/>
    <a:srgbClr val="D1D1CF"/>
    <a:srgbClr val="DEDEE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6.1:8080/pj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project/YGYUmeNFsaqTcOaN1HEd9KagaytZOm8K#p0QoJ" TargetMode="External"/><Relationship Id="rId2" Type="http://schemas.openxmlformats.org/officeDocument/2006/relationships/hyperlink" Target="http://192.168.56.1:8080/pjt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8087912" y="2948882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  <a:hlinkClick r:id="rId3"/>
              </a:rPr>
              <a:t>마루</a:t>
            </a:r>
            <a:endParaRPr lang="ko-KR" altLang="en-US" sz="8800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50" y="1987005"/>
            <a:ext cx="3370305" cy="3370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6452" y="193926"/>
            <a:ext cx="32308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JAVA </a:t>
            </a:r>
            <a:r>
              <a:rPr lang="ko-KR" altLang="en-US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웹 개발 프로그래밍</a:t>
            </a:r>
            <a:endParaRPr lang="en-US" altLang="ko-KR">
              <a:solidFill>
                <a:srgbClr val="655D5B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sz="140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정보처리 산업기사 </a:t>
            </a:r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과정평가</a:t>
            </a:r>
            <a:r>
              <a:rPr lang="en-US" altLang="ko-KR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</a:p>
          <a:p>
            <a:pPr algn="ctr"/>
            <a:r>
              <a:rPr lang="ko-KR" altLang="en-US" sz="1400" smtClean="0">
                <a:solidFill>
                  <a:srgbClr val="655D5B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팀 프로젝트 중간 발표</a:t>
            </a:r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설계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1913"/>
            <a:ext cx="11743287" cy="51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591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유즈케이스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69" y="1155775"/>
            <a:ext cx="5512603" cy="57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7578090" cy="5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8355330" cy="5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시퀀스 다이어그램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99641"/>
            <a:ext cx="6869430" cy="5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1600118" cy="1415772"/>
            <a:chOff x="901700" y="2721114"/>
            <a:chExt cx="1600118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3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디자인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 색상 팔레트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641203" y="5583953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#e6e6e6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4300796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#999999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965199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#666666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629602" y="560303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HY강M" panose="02030600000101010101" pitchFamily="18" charset="-127"/>
                <a:ea typeface="HY강M" panose="02030600000101010101" pitchFamily="18" charset="-127"/>
              </a:rPr>
              <a:t>#333333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001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002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003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HY강M" panose="02030600000101010101" pitchFamily="18" charset="-127"/>
                <a:ea typeface="HY강M" panose="02030600000101010101" pitchFamily="18" charset="-127"/>
              </a:rPr>
              <a:t>004</a:t>
            </a:r>
            <a:endParaRPr lang="ko-KR" altLang="en-US" sz="20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739" t="18822" r="20445" b="6040"/>
          <a:stretch/>
        </p:blipFill>
        <p:spPr>
          <a:xfrm>
            <a:off x="1762699" y="1099641"/>
            <a:ext cx="8747646" cy="57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412686" y="3486705"/>
            <a:ext cx="336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http://192.168.56.1:8080/pjt/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48000" y="24558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hlinkClick r:id="rId3"/>
              </a:rPr>
              <a:t>https://ovenapp.io/project/YGYUmeNFsaqTcOaN1HEd9KagaytZOm8K#p0QoJ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62" y="1239340"/>
            <a:ext cx="1034796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839239" cy="1415772"/>
            <a:chOff x="901700" y="2721114"/>
            <a:chExt cx="2839239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4991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1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3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프로젝트 소개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62" y="1239339"/>
            <a:ext cx="10062628" cy="47979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62" y="1239339"/>
            <a:ext cx="10238203" cy="47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300630" cy="1415772"/>
            <a:chOff x="901700" y="2721114"/>
            <a:chExt cx="2300630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4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미완성기능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기능 구현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1950411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회원 관리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799241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상품 관리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670513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게시글 </a:t>
            </a:r>
            <a:r>
              <a:rPr lang="en-US" altLang="ko-KR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CRUD </a:t>
            </a:r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검색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accent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587676"/>
            <a:ext cx="414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solidFill>
                  <a:schemeClr val="tx2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장바구니 및 구매 관련 기능</a:t>
            </a:r>
            <a:endParaRPr lang="ko-KR" altLang="en-US" sz="2000" dirty="0">
              <a:solidFill>
                <a:schemeClr val="tx2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추가할 기능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</a:t>
            </a:r>
            <a:r>
              <a:rPr lang="en-US" altLang="ko-KR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34286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34286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1529744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576035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답글 및 댓글기능</a:t>
            </a:r>
            <a:endParaRPr lang="ko-KR" altLang="en-US" sz="32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2662368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2662368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2859583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2874273"/>
            <a:ext cx="214193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페이징 기능</a:t>
            </a:r>
            <a:endParaRPr lang="ko-KR" altLang="en-US" sz="32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3981869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3981869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179084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193774"/>
            <a:ext cx="4732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입력값 검증</a:t>
            </a:r>
            <a:r>
              <a:rPr lang="en-US" altLang="ko-KR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이메일 인증 등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301370"/>
            <a:ext cx="1168400" cy="10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301370"/>
            <a:ext cx="8242300" cy="10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5498585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551327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보안 강화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4368604" y="1084521"/>
            <a:ext cx="3454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감사합니다</a:t>
            </a:r>
            <a:endParaRPr lang="ko-KR" altLang="en-US" sz="5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/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/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01596" y="1796730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55349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목적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18326" y="4862453"/>
            <a:ext cx="151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557042" y="486245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능력 향상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167019" y="271242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기획의도</a:t>
            </a:r>
            <a:endParaRPr lang="ko-KR" altLang="en-US" sz="3600" spc="-15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8" y="4597533"/>
            <a:ext cx="269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무채색 계열의 차갑고 깔끔한 디자인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3" y="4581581"/>
            <a:ext cx="2698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학습 내용을 토대로한 기능 구현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새로운 </a:t>
            </a:r>
            <a:r>
              <a:rPr lang="en-US" altLang="ko-KR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API </a:t>
            </a: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적용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8" y="1904703"/>
            <a:ext cx="269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 주거 환경에 대한 관심 증가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집에서 보내는 시간 증가</a:t>
            </a:r>
            <a:endParaRPr lang="en-US" altLang="ko-KR" sz="2000" spc="-150" smtClean="0">
              <a:solidFill>
                <a:schemeClr val="tx1">
                  <a:lumMod val="85000"/>
                  <a:lumOff val="1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0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32610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32610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3796399" y="3070158"/>
            <a:ext cx="89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3980882" y="5181899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smtClean="0">
                <a:latin typeface="HY강M" panose="02030600000101010101" pitchFamily="18" charset="-127"/>
              </a:rPr>
              <a:t>화면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7243618" y="2379829"/>
            <a:ext cx="1965434" cy="1965434"/>
          </a:xfrm>
          <a:prstGeom prst="arc">
            <a:avLst>
              <a:gd name="adj1" fmla="val 12850174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7243618" y="2379829"/>
            <a:ext cx="1965434" cy="1965434"/>
          </a:xfrm>
          <a:prstGeom prst="arc">
            <a:avLst>
              <a:gd name="adj1" fmla="val 5320067"/>
              <a:gd name="adj2" fmla="val 1850190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7771723" y="3070158"/>
            <a:ext cx="90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7887569" y="5181899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79113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42257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5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514477" y="1422400"/>
            <a:ext cx="3163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HY강M" panose="02030600000101010101" pitchFamily="18" charset="-127"/>
                <a:ea typeface="HY강M" panose="02030600000101010101" pitchFamily="18" charset="-127"/>
              </a:rPr>
              <a:t>WRITING</a:t>
            </a:r>
            <a:endParaRPr lang="ko-KR" altLang="en-US" sz="6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79" y="345989"/>
            <a:ext cx="6164055" cy="63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마루 가구 쇼핑몰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830092" y="2047280"/>
            <a:ext cx="5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99923" y="5212760"/>
            <a:ext cx="479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99728" y="5214456"/>
            <a:ext cx="510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39232" y="4626034"/>
            <a:ext cx="2894062" cy="2158335"/>
            <a:chOff x="245378" y="4235821"/>
            <a:chExt cx="2894062" cy="21583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245378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861016" y="4592224"/>
            <a:ext cx="2958614" cy="2158335"/>
            <a:chOff x="180826" y="4235821"/>
            <a:chExt cx="2958614" cy="21583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153288" y="1437052"/>
            <a:ext cx="2958614" cy="2158335"/>
            <a:chOff x="180826" y="4235821"/>
            <a:chExt cx="2958614" cy="215833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역사를 곧 바이며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풀이 있다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눈에 희망의 사랑의 가장 주며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더운지라 가슴에 황금시대다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얼음과 따뜻한 설산에서 돋고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ko-KR" altLang="en-US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불러 인생을 불어 </a:t>
              </a:r>
              <a:r>
                <a:rPr lang="ko-KR" altLang="en-US" sz="1400" dirty="0" err="1">
                  <a:latin typeface="HY강M" panose="02030600000101010101" pitchFamily="18" charset="-127"/>
                  <a:ea typeface="HY강M" panose="02030600000101010101" pitchFamily="18" charset="-127"/>
                </a:rPr>
                <a:t>쓸쓸하랴</a:t>
              </a:r>
              <a:r>
                <a:rPr lang="en-US" altLang="ko-KR" sz="1400" dirty="0">
                  <a:latin typeface="HY강M" panose="02030600000101010101" pitchFamily="18" charset="-127"/>
                  <a:ea typeface="HY강M" panose="02030600000101010101" pitchFamily="18" charset="-127"/>
                </a:rPr>
                <a:t>? </a:t>
              </a:r>
              <a:endParaRPr lang="ko-KR" altLang="en-US" sz="1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1743" y="223482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1501" y="3564662"/>
            <a:ext cx="3914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325762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41501" y="4884163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79320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79320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2726137"/>
            <a:ext cx="3173963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4730434"/>
            <a:ext cx="3173963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229481" y="5226733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최문성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229481" y="3222437"/>
            <a:ext cx="160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한영민</a:t>
            </a:r>
            <a:endParaRPr lang="ko-KR" altLang="en-US" sz="4000" spc="-300" dirty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3922935" y="2726137"/>
            <a:ext cx="7754200" cy="17004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3922935" y="4730434"/>
            <a:ext cx="7754200" cy="170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5505978" y="2914660"/>
            <a:ext cx="4588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모델링</a:t>
            </a:r>
            <a:endParaRPr lang="en-US" altLang="ko-KR" sz="4000" spc="-30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2">
                    <a:lumMod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프론트엔드 구현</a:t>
            </a:r>
            <a:endParaRPr lang="en-US" altLang="ko-KR" sz="4000" spc="-300" smtClean="0">
              <a:solidFill>
                <a:schemeClr val="bg2">
                  <a:lumMod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6454955" y="4918957"/>
            <a:ext cx="26901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클래스 설계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백엔드 구현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925714" y="1289504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이전 팀원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6217710" y="981727"/>
            <a:ext cx="3164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 정의</a:t>
            </a:r>
            <a:endParaRPr lang="en-US" altLang="ko-KR" sz="4000" spc="-3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4000" spc="-3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화면 디자인</a:t>
            </a:r>
            <a:endParaRPr lang="ko-KR" altLang="en-US" sz="4000" spc="-3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36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 환경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699200" y="141588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언어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1833849" y="4416301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개발 툴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4069611" y="1415887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라이브러리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프레임워크</a:t>
            </a:r>
            <a:r>
              <a:rPr lang="en-US" altLang="ko-KR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유틸리티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파일:Spring Framework Logo 2018.svg - 위키백과, 우리 모두의 백과사전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4" y="4082153"/>
            <a:ext cx="2822027" cy="72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batis – MyBatis 3 | Intro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06" y="4959874"/>
            <a:ext cx="2989325" cy="75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HTML5 Logo PNG, Free Transparent HTML5 Images - Free Transparent  PNG Logos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2" y="1998972"/>
            <a:ext cx="2819516" cy="10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Eclipse-Luna-Logo.svg - Wikimedia Commons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97" y="5686047"/>
            <a:ext cx="2425191" cy="5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Archives - Shane Bartholomeusz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39" y="4905758"/>
            <a:ext cx="2550109" cy="7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, symbol, meaning, history, 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67" y="5266906"/>
            <a:ext cx="2196286" cy="12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Oracle Logo Transparent Png - Oracle Database Logo PNG Image with  No Background - PNGkey.c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08" y="1779277"/>
            <a:ext cx="2499069" cy="9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va, logo Icon in Vector Logo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34" y="3086911"/>
            <a:ext cx="2021531" cy="101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ootstrap Logo PNG Vector (EPS) Free Downloa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19" y="3087216"/>
            <a:ext cx="2857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8942865" y="1229708"/>
            <a:ext cx="18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데이터베이스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212168" y="5023374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형상관리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52" name="Picture 28" descr="logo-apache-maven | Gradle Enterprise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08" y="5563167"/>
            <a:ext cx="2627117" cy="12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LetsEncrypt Tomcat on Windows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8443" y="3649731"/>
            <a:ext cx="2799997" cy="99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9346822" y="316191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smtClean="0">
                <a:latin typeface="HY강M" panose="02030600000101010101" pitchFamily="18" charset="-127"/>
                <a:ea typeface="HY강M" panose="02030600000101010101" pitchFamily="18" charset="-127"/>
              </a:rPr>
              <a:t>웹서버</a:t>
            </a:r>
            <a:endParaRPr lang="ko-KR" altLang="en-US" sz="2400" spc="-3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" name="Picture 4" descr="File:JQuery-Logo.svg - Wikimedia Commons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75" y="2217365"/>
            <a:ext cx="2826650" cy="6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89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프로젝트 진행 일정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4969225" y="317450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2769842" y="316962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1" y="3174500"/>
            <a:ext cx="2524886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3572212" y="3893075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276513" y="1917488"/>
            <a:ext cx="321466" cy="1845791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5742366" y="1902504"/>
            <a:ext cx="321466" cy="186774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618139" y="223543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08/22 ~ 08 24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5101437" y="223543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09/07 ~ 09/16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2908252" y="513798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08/25 ~ 09/02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분석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3614669" y="36193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설계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5728973" y="36219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디자인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9424099" y="3171230"/>
            <a:ext cx="2524886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7224716" y="3166355"/>
            <a:ext cx="2524886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8088611" y="3613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M" panose="02030600000101010101" pitchFamily="18" charset="-127"/>
                <a:ea typeface="HY강M" panose="02030600000101010101" pitchFamily="18" charset="-127"/>
              </a:rPr>
              <a:t>개발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10081248" y="3458935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테스트</a:t>
            </a:r>
            <a:endParaRPr lang="en-US" altLang="ko-KR" sz="2400" smtClean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및 배포</a:t>
            </a:r>
            <a:endParaRPr lang="ko-KR" altLang="en-US" sz="24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8028902" y="3897950"/>
            <a:ext cx="321466" cy="192620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7431468" y="514286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09/17 ~ 10/??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10193604" y="1896544"/>
            <a:ext cx="321466" cy="186774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9902130" y="222947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HY강M" panose="02030600000101010101" pitchFamily="18" charset="-127"/>
                <a:ea typeface="HY강M" panose="02030600000101010101" pitchFamily="18" charset="-127"/>
              </a:rPr>
              <a:t>10/?? ~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62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 진척도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3258789" y="2423897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3258789" y="2423897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3794107" y="3114226"/>
            <a:ext cx="89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3978590" y="5225967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화면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7241326" y="2423897"/>
            <a:ext cx="1965434" cy="1965434"/>
          </a:xfrm>
          <a:prstGeom prst="arc">
            <a:avLst>
              <a:gd name="adj1" fmla="val 12850174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7241326" y="2423897"/>
            <a:ext cx="1965434" cy="1965434"/>
          </a:xfrm>
          <a:prstGeom prst="arc">
            <a:avLst>
              <a:gd name="adj1" fmla="val 5320067"/>
              <a:gd name="adj2" fmla="val 1850190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7769431" y="3114226"/>
            <a:ext cx="909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en-US" altLang="ko-KR" sz="3200" b="1" smtClean="0">
                <a:solidFill>
                  <a:srgbClr val="40474D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%</a:t>
            </a:r>
            <a:endParaRPr lang="ko-KR" altLang="en-US" sz="3200" b="1" dirty="0">
              <a:solidFill>
                <a:srgbClr val="40474D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7885277" y="5225967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smtClean="0">
                <a:latin typeface="HY강M" panose="02030600000101010101" pitchFamily="18" charset="-127"/>
                <a:ea typeface="HY강M" panose="02030600000101010101" pitchFamily="18" charset="-127"/>
              </a:rPr>
              <a:t>기능</a:t>
            </a:r>
            <a:endParaRPr kumimoji="1" lang="ja-JP" altLang="en-US" spc="-150" dirty="0">
              <a:latin typeface="HY강M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7909083" y="5036027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4223505" y="4719660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9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1600118" cy="1415772"/>
            <a:chOff x="901700" y="2721114"/>
            <a:chExt cx="1600118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6001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HY강M" panose="02030600000101010101" pitchFamily="18" charset="-127"/>
                  <a:ea typeface="HY강M" panose="02030600000101010101" pitchFamily="18" charset="-127"/>
                </a:rPr>
                <a:t>Part 2</a:t>
              </a:r>
              <a:endPara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설계</a:t>
              </a:r>
              <a:endParaRPr lang="ko-KR" altLang="en-US" sz="3600" spc="-3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40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smtClean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데이터베이스 설계</a:t>
            </a:r>
            <a:endParaRPr lang="ko-KR" altLang="en-US" sz="4400" spc="-300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014" y="1088627"/>
            <a:ext cx="11186248" cy="56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848</Words>
  <Application>Microsoft Office PowerPoint</Application>
  <PresentationFormat>와이드스크린</PresentationFormat>
  <Paragraphs>222</Paragraphs>
  <Slides>39</Slides>
  <Notes>0</Notes>
  <HiddenSlides>17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HY강M</vt:lpstr>
      <vt:lpstr>Montserrat Black</vt:lpstr>
      <vt:lpstr>Montserrat SemiBold</vt:lpstr>
      <vt:lpstr>Pretendard</vt:lpstr>
      <vt:lpstr>Pretendard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MYCOM</cp:lastModifiedBy>
  <cp:revision>59</cp:revision>
  <dcterms:created xsi:type="dcterms:W3CDTF">2021-10-22T06:13:27Z</dcterms:created>
  <dcterms:modified xsi:type="dcterms:W3CDTF">2022-09-30T06:39:10Z</dcterms:modified>
</cp:coreProperties>
</file>