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4" r:id="rId4"/>
    <p:sldId id="283" r:id="rId5"/>
    <p:sldId id="265" r:id="rId6"/>
    <p:sldId id="272" r:id="rId7"/>
    <p:sldId id="288" r:id="rId8"/>
    <p:sldId id="260" r:id="rId9"/>
    <p:sldId id="266" r:id="rId10"/>
    <p:sldId id="287" r:id="rId11"/>
    <p:sldId id="285" r:id="rId12"/>
    <p:sldId id="289" r:id="rId13"/>
    <p:sldId id="290" r:id="rId14"/>
    <p:sldId id="291" r:id="rId15"/>
    <p:sldId id="263" r:id="rId16"/>
    <p:sldId id="271" r:id="rId17"/>
    <p:sldId id="267" r:id="rId18"/>
    <p:sldId id="295" r:id="rId19"/>
    <p:sldId id="293" r:id="rId20"/>
    <p:sldId id="294" r:id="rId21"/>
    <p:sldId id="264" r:id="rId22"/>
    <p:sldId id="278" r:id="rId23"/>
    <p:sldId id="297" r:id="rId24"/>
    <p:sldId id="280" r:id="rId25"/>
    <p:sldId id="292" r:id="rId26"/>
    <p:sldId id="273" r:id="rId27"/>
    <p:sldId id="274" r:id="rId28"/>
    <p:sldId id="268" r:id="rId29"/>
    <p:sldId id="275" r:id="rId30"/>
    <p:sldId id="276" r:id="rId31"/>
    <p:sldId id="277" r:id="rId32"/>
    <p:sldId id="282" r:id="rId33"/>
    <p:sldId id="296" r:id="rId34"/>
    <p:sldId id="258" r:id="rId35"/>
    <p:sldId id="281" r:id="rId36"/>
    <p:sldId id="262" r:id="rId37"/>
    <p:sldId id="269" r:id="rId38"/>
    <p:sldId id="270" r:id="rId39"/>
    <p:sldId id="26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999999"/>
    <a:srgbClr val="E6E6E6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80/pj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YGYUmeNFsaqTcOaN1HEd9KagaytZOm8K#p0QoJ" TargetMode="External"/><Relationship Id="rId2" Type="http://schemas.openxmlformats.org/officeDocument/2006/relationships/hyperlink" Target="http://192.168.56.1:8080/pjt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8087912" y="2948882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마루</a:t>
            </a:r>
            <a:endParaRPr lang="ko-KR" altLang="en-US" sz="8800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87005"/>
            <a:ext cx="3370305" cy="3370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6452" y="193926"/>
            <a:ext cx="3230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JAVA </a:t>
            </a:r>
            <a:r>
              <a:rPr lang="ko-KR" altLang="en-US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 개발 프로그래밍</a:t>
            </a:r>
            <a:endParaRPr lang="en-US" altLang="ko-KR">
              <a:solidFill>
                <a:srgbClr val="655D5B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정보처리 산업기사 </a:t>
            </a:r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과정평가</a:t>
            </a:r>
            <a:r>
              <a:rPr lang="en-US" altLang="ko-KR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</a:p>
          <a:p>
            <a:pPr algn="ctr"/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프로젝트 중간 발표</a:t>
            </a:r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1913"/>
            <a:ext cx="11743287" cy="5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591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유즈케이스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69" y="1155775"/>
            <a:ext cx="5512603" cy="57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757809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8355330" cy="5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686943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3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디자인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 색상 팔레트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641203" y="558395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#e6e6e6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4300796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#999999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965199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#666666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629602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#333333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001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002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003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004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39" t="18822" r="20445" b="6040"/>
          <a:stretch/>
        </p:blipFill>
        <p:spPr>
          <a:xfrm>
            <a:off x="1762699" y="1099641"/>
            <a:ext cx="8747646" cy="5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12686" y="3486705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http://192.168.56.1:8080/pjt/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48000" y="2455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hlinkClick r:id="rId3"/>
              </a:rPr>
              <a:t>https://ovenapp.io/project/YGYUmeNFsaqTcOaN1HEd9KagaytZOm8K#p0QoJ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40"/>
            <a:ext cx="1034796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39239" cy="1415772"/>
            <a:chOff x="901700" y="2721114"/>
            <a:chExt cx="283923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49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1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프로젝트 소개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39"/>
            <a:ext cx="10062628" cy="47979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62" y="1239339"/>
            <a:ext cx="10238203" cy="4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300630" cy="1415772"/>
            <a:chOff x="901700" y="2721114"/>
            <a:chExt cx="2300630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4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미완성기능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 구현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195041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회원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79924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상품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670513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게시글 </a:t>
            </a:r>
            <a:r>
              <a:rPr lang="en-US" altLang="ko-KR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CRUD </a:t>
            </a:r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검색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587676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장바구니 및 구매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추가할 기능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</a:t>
            </a:r>
            <a:r>
              <a:rPr lang="en-US" altLang="ko-KR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3428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34286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152974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576035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답글 및 댓글기능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266236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266236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2859583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2874273"/>
            <a:ext cx="214193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페이징 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3981869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3981869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179084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193774"/>
            <a:ext cx="473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입력값 검증</a:t>
            </a:r>
            <a:r>
              <a:rPr lang="en-US" altLang="ko-KR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이메일 인증 등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301370"/>
            <a:ext cx="11684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301370"/>
            <a:ext cx="82423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5498585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551327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보안 강화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4368604" y="1084521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ko-KR" altLang="en-US" sz="5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/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/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01596" y="179673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5534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목적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18326" y="4862453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557042" y="486245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 향상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167019" y="271242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기획의도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8" y="4597533"/>
            <a:ext cx="269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무채색 계열의 차갑고 깔끔한 디자인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3" y="4581581"/>
            <a:ext cx="2698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학습 내용을 토대로한 기능 구현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새로운 </a:t>
            </a:r>
            <a:r>
              <a:rPr lang="en-US" altLang="ko-KR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API </a:t>
            </a: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적용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8" y="1904703"/>
            <a:ext cx="269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 주거 환경에 대한 관심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집에서 보내는 시간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0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610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610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6399" y="3070158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80882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3618" y="2379829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3618" y="2379829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71723" y="3070158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7569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113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57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14477" y="1422400"/>
            <a:ext cx="316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HY강M" panose="02030600000101010101" pitchFamily="18" charset="-127"/>
                <a:ea typeface="HY강M" panose="02030600000101010101" pitchFamily="18" charset="-127"/>
              </a:rPr>
              <a:t>WRITING</a:t>
            </a:r>
            <a:endParaRPr lang="ko-KR" altLang="en-US" sz="6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79" y="345989"/>
            <a:ext cx="6164055" cy="63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 가구 쇼핑몰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830092" y="2047280"/>
            <a:ext cx="5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99923" y="5212760"/>
            <a:ext cx="479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99728" y="5214456"/>
            <a:ext cx="510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39232" y="4626034"/>
            <a:ext cx="2894062" cy="2158335"/>
            <a:chOff x="245378" y="4235821"/>
            <a:chExt cx="2894062" cy="21583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245378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861016" y="4592224"/>
            <a:ext cx="2958614" cy="2158335"/>
            <a:chOff x="180826" y="4235821"/>
            <a:chExt cx="2958614" cy="21583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153288" y="1437052"/>
            <a:ext cx="2958614" cy="2158335"/>
            <a:chOff x="180826" y="4235821"/>
            <a:chExt cx="2958614" cy="21583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223482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3564662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5762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884163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79320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79320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2726137"/>
            <a:ext cx="3173963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473043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229481" y="5226733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최문성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229481" y="3222437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한영민</a:t>
            </a:r>
            <a:endParaRPr lang="ko-KR" altLang="en-US" sz="4000" spc="-300" dirty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3922935" y="2726137"/>
            <a:ext cx="7754200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473043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5505978" y="2914660"/>
            <a:ext cx="4588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모델링</a:t>
            </a:r>
            <a:endParaRPr lang="en-US" altLang="ko-KR" sz="4000" spc="-30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프론트엔드 구현</a:t>
            </a:r>
            <a:endParaRPr lang="en-US" altLang="ko-KR" sz="4000" spc="-300" smtClean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454955" y="4918957"/>
            <a:ext cx="2690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설계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백엔드 구현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925714" y="1289504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이전 팀원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6217710" y="981727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 정의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699200" y="14158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언어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1833849" y="4416301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069611" y="1415887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라이브러리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프레임워크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유틸리티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일:Spring Framework Logo 2018.svg - 위키백과, 우리 모두의 백과사전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4" y="4082153"/>
            <a:ext cx="2822027" cy="7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– MyBatis 3 |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6" y="4959874"/>
            <a:ext cx="2989325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HTML5 Logo PNG, Free Transparent HTML5 Images - Free Transparent  PNG Logos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" y="1998972"/>
            <a:ext cx="2819516" cy="10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Eclipse-Luna-Logo.svg - Wikimedia Common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97" y="5686047"/>
            <a:ext cx="2425191" cy="5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Archives - Shane Bartholomeusz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9" y="4905758"/>
            <a:ext cx="2550109" cy="7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67" y="5610678"/>
            <a:ext cx="2196286" cy="12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Oracle Logo Transparent Png - Oracle Database Logo PNG Image with  No Background - PNGkey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575" y="1499158"/>
            <a:ext cx="2499069" cy="9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, logo Icon in Vector Logo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3086911"/>
            <a:ext cx="2021531" cy="10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Logo PNG Vector (EPS) Free Downlo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9" y="3087216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8942863" y="927745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212168" y="5367146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형상관리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52" name="Picture 28" descr="logo-apache-maven | Gradle Enterprise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8" y="5563167"/>
            <a:ext cx="2627117" cy="12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etsEncrypt Tomcat on Windows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8443" y="4298303"/>
            <a:ext cx="2799997" cy="9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346822" y="3810485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웹서버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4" descr="File:JQuery-Logo.svg - Wikimedia Commons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5" y="2217365"/>
            <a:ext cx="2826650" cy="6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and symbol, meaning, history, PNG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2" y="2473360"/>
            <a:ext cx="2106857" cy="131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진행 일정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4969225" y="317450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2769842" y="316962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1" y="3174500"/>
            <a:ext cx="2524886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3572212" y="3893075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276513" y="1917488"/>
            <a:ext cx="321466" cy="1845791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5742366" y="190250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18139" y="22354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08/22 ~ 08 24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5101437" y="223543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09/07 ~ 09/16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2908252" y="51379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08/25 ~ 09/02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분석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3614669" y="36193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5728973" y="36219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9424099" y="317123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7224716" y="316635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8088611" y="3613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개발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10081248" y="3458935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테스트</a:t>
            </a:r>
            <a:endParaRPr lang="en-US" altLang="ko-KR" sz="24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배포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8028902" y="3897950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7431468" y="514286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09/17 ~ 10/??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10193604" y="189654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9902130" y="222947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10/?? ~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58789" y="2423897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58789" y="2423897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4107" y="3114226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78590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1326" y="2423897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1326" y="2423897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69431" y="3114226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5277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09083" y="503602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3505" y="4719660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2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설계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014" y="1088627"/>
            <a:ext cx="11186248" cy="5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848</Words>
  <Application>Microsoft Office PowerPoint</Application>
  <PresentationFormat>와이드스크린</PresentationFormat>
  <Paragraphs>222</Paragraphs>
  <Slides>39</Slides>
  <Notes>0</Notes>
  <HiddenSlides>18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HY강M</vt:lpstr>
      <vt:lpstr>Montserrat Black</vt:lpstr>
      <vt:lpstr>Montserrat SemiBold</vt:lpstr>
      <vt:lpstr>Pretendard</vt:lpstr>
      <vt:lpstr>Pretendard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61</cp:revision>
  <dcterms:created xsi:type="dcterms:W3CDTF">2021-10-22T06:13:27Z</dcterms:created>
  <dcterms:modified xsi:type="dcterms:W3CDTF">2022-10-17T08:49:44Z</dcterms:modified>
</cp:coreProperties>
</file>