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4" r:id="rId4"/>
    <p:sldId id="269" r:id="rId5"/>
    <p:sldId id="283" r:id="rId6"/>
    <p:sldId id="265" r:id="rId7"/>
    <p:sldId id="271" r:id="rId8"/>
    <p:sldId id="270" r:id="rId9"/>
    <p:sldId id="260" r:id="rId10"/>
    <p:sldId id="266" r:id="rId11"/>
    <p:sldId id="272" r:id="rId12"/>
    <p:sldId id="263" r:id="rId13"/>
    <p:sldId id="267" r:id="rId14"/>
    <p:sldId id="273" r:id="rId15"/>
    <p:sldId id="274" r:id="rId16"/>
    <p:sldId id="264" r:id="rId17"/>
    <p:sldId id="268" r:id="rId18"/>
    <p:sldId id="275" r:id="rId19"/>
    <p:sldId id="276" r:id="rId20"/>
    <p:sldId id="277" r:id="rId21"/>
    <p:sldId id="278" r:id="rId22"/>
    <p:sldId id="282" r:id="rId23"/>
    <p:sldId id="280" r:id="rId24"/>
    <p:sldId id="258" r:id="rId25"/>
    <p:sldId id="281" r:id="rId26"/>
    <p:sldId id="262" r:id="rId27"/>
    <p:sldId id="26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66666"/>
    <a:srgbClr val="999999"/>
    <a:srgbClr val="E6E6E6"/>
    <a:srgbClr val="EBEDEE"/>
    <a:srgbClr val="E9E9E9"/>
    <a:srgbClr val="E4E3E1"/>
    <a:srgbClr val="E6E4E5"/>
    <a:srgbClr val="D1D1CF"/>
    <a:srgbClr val="DEDEE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:8080/pj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8087912" y="2948882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  <a:hlinkClick r:id="rId3"/>
              </a:rPr>
              <a:t>마루</a:t>
            </a:r>
            <a:endParaRPr lang="ko-KR" altLang="en-US" sz="8800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0" y="1987005"/>
            <a:ext cx="3370305" cy="3370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6452" y="193926"/>
            <a:ext cx="32308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JAVA </a:t>
            </a:r>
            <a:r>
              <a:rPr lang="ko-KR" altLang="en-US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웹 개발 프로그래밍</a:t>
            </a:r>
            <a:endParaRPr lang="en-US" altLang="ko-KR">
              <a:solidFill>
                <a:srgbClr val="655D5B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정보처리 </a:t>
            </a:r>
            <a:r>
              <a:rPr lang="ko-KR" altLang="en-US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산업기사 </a:t>
            </a:r>
            <a:r>
              <a:rPr lang="ko-KR" altLang="en-US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과정평가</a:t>
            </a:r>
            <a:r>
              <a:rPr lang="en-US" altLang="ko-KR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</a:p>
          <a:p>
            <a:pPr algn="ctr"/>
            <a:r>
              <a:rPr lang="ko-KR" altLang="en-US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팀 프로젝트 중간 발표</a:t>
            </a:r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프로젝트 진행 일정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4969225" y="3174500"/>
            <a:ext cx="252488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2769842" y="3169625"/>
            <a:ext cx="2524886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1" y="3174500"/>
            <a:ext cx="2524886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3572212" y="3893075"/>
            <a:ext cx="321466" cy="192620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276513" y="1917488"/>
            <a:ext cx="321466" cy="1845791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5844950" y="1799919"/>
            <a:ext cx="321466" cy="207291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618139" y="223543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08/22 ~ 08 24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5204021" y="223543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09/07 ~ 09/16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2908252" y="513798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08/25 ~ 09/02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분석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3614669" y="36193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5728973" y="36219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9424099" y="3171230"/>
            <a:ext cx="252488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7224716" y="3166355"/>
            <a:ext cx="2524886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8088611" y="3613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M" panose="02030600000101010101" pitchFamily="18" charset="-127"/>
                <a:ea typeface="HY강M" panose="02030600000101010101" pitchFamily="18" charset="-127"/>
              </a:rPr>
              <a:t>개발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10081248" y="3458935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테스트</a:t>
            </a:r>
            <a:endParaRPr lang="en-US" altLang="ko-KR" sz="24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및 배포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8028902" y="3897950"/>
            <a:ext cx="321466" cy="192620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7465933" y="514286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09/17 ~ 10</a:t>
            </a:r>
            <a:r>
              <a:rPr lang="ko-KR" altLang="en-US" smtClean="0">
                <a:latin typeface="HY강M" panose="02030600000101010101" pitchFamily="18" charset="-127"/>
                <a:ea typeface="HY강M" panose="02030600000101010101" pitchFamily="18" charset="-127"/>
              </a:rPr>
              <a:t>월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839239" cy="1415772"/>
            <a:chOff x="901700" y="2721114"/>
            <a:chExt cx="2839239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4991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1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3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프로젝트 </a:t>
              </a:r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소개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514477" y="1422400"/>
            <a:ext cx="3163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HY강M" panose="02030600000101010101" pitchFamily="18" charset="-127"/>
                <a:ea typeface="HY강M" panose="02030600000101010101" pitchFamily="18" charset="-127"/>
              </a:rPr>
              <a:t>WRITING</a:t>
            </a:r>
            <a:endParaRPr lang="ko-KR" altLang="en-US" sz="6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79" y="345989"/>
            <a:ext cx="6164055" cy="63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목적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4149158" y="4862453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24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890466" y="4862453"/>
            <a:ext cx="142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능력 향상</a:t>
            </a:r>
            <a:endParaRPr lang="ko-KR" altLang="en-US" sz="24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74795" y="2712422"/>
            <a:ext cx="133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기획의도</a:t>
            </a:r>
            <a:endParaRPr lang="ko-KR" altLang="en-US" sz="24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무채색 계열의 차갑고 깔끔한 디자인</a:t>
            </a:r>
            <a:endParaRPr lang="en-US" altLang="ko-KR" sz="16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배웠던 내용을 토대로한 기능 구현</a:t>
            </a:r>
            <a:endParaRPr lang="en-US" altLang="ko-KR" sz="16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새로운 </a:t>
            </a:r>
            <a:r>
              <a:rPr lang="en-US" altLang="ko-KR" sz="1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API </a:t>
            </a:r>
            <a:r>
              <a:rPr lang="ko-KR" altLang="en-US" sz="1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적용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 주거 환경에 대한 관심 증가</a:t>
            </a:r>
            <a:endParaRPr lang="en-US" altLang="ko-KR" sz="16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집에서 보내는 시간 증가</a:t>
            </a:r>
            <a:endParaRPr lang="en-US" altLang="ko-KR" sz="16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2830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마루 가구 쇼핑몰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830092" y="2047280"/>
            <a:ext cx="51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99923" y="5212760"/>
            <a:ext cx="479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99728" y="5214456"/>
            <a:ext cx="510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39232" y="4626034"/>
            <a:ext cx="2894062" cy="2158335"/>
            <a:chOff x="245378" y="4235821"/>
            <a:chExt cx="2894062" cy="21583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245378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861016" y="4592224"/>
            <a:ext cx="2958614" cy="2158335"/>
            <a:chOff x="180826" y="4235821"/>
            <a:chExt cx="2958614" cy="21583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153288" y="1437052"/>
            <a:ext cx="2958614" cy="2158335"/>
            <a:chOff x="180826" y="4235821"/>
            <a:chExt cx="2958614" cy="215833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79320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79320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2726137"/>
            <a:ext cx="3173963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473043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229481" y="5226733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최문성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229481" y="3222437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한영민</a:t>
            </a:r>
            <a:endParaRPr lang="ko-KR" altLang="en-US" sz="4000" spc="-300" dirty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3922935" y="2726137"/>
            <a:ext cx="7754200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473043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5505978" y="2914660"/>
            <a:ext cx="4588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모델링</a:t>
            </a:r>
            <a:endParaRPr lang="en-US" altLang="ko-KR" sz="4000" spc="-30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프론트엔드 구현</a:t>
            </a:r>
            <a:endParaRPr lang="en-US" altLang="ko-KR" sz="4000" spc="-300" smtClean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6454955" y="4918957"/>
            <a:ext cx="26901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클래스 설계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백엔드 구현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925714" y="1289504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이전 팀원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6217710" y="981727"/>
            <a:ext cx="3164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 정의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환경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699200" y="141588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언어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242069" y="1416493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4651500" y="1415887"/>
            <a:ext cx="296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라이브러리</a:t>
            </a:r>
            <a:r>
              <a:rPr lang="en-US" altLang="ko-KR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프레임워크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파일:Spring Framework Logo 2018.svg - 위키백과, 우리 모두의 백과사전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54" y="4177189"/>
            <a:ext cx="2822027" cy="72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batis – MyBatis 3 | Intro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06" y="5160010"/>
            <a:ext cx="2989325" cy="75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Query SVG Vector Logos - Vector Logo Zone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87" y="1914523"/>
            <a:ext cx="3200786" cy="160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HTML5 Logo PNG, Free Transparent HTML5 Images - Free Transparent  PNG Logos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2" y="1998972"/>
            <a:ext cx="2819516" cy="10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Eclipse-Luna-Logo.svg - Wikimedia Commons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673" y="2901060"/>
            <a:ext cx="2623491" cy="6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Archives - Shane Bartholomeusz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365" y="2015057"/>
            <a:ext cx="2550109" cy="7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Logo, symbol, meaning, history, 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233" y="4845139"/>
            <a:ext cx="2453931" cy="138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Oracle Logo Transparent Png - Oracle Database Logo PNG Image with  No Background - PNGkey.co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96" y="5122230"/>
            <a:ext cx="2499069" cy="99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va, logo Icon in Vector Logo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34" y="3166423"/>
            <a:ext cx="2021531" cy="101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ootstrap Logo PNG Vector (EPS) Free Downloa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19" y="3197140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1461953" y="4383474"/>
            <a:ext cx="18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데이터베이스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139475" y="4383474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형상관리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 색상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641203" y="5583953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</a:t>
            </a:r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e6e6e6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4300796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#999999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965199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#666666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629602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#333333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001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002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003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004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1743" y="223482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1501" y="3564662"/>
            <a:ext cx="3914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325762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4884163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685624" cy="1415772"/>
            <a:chOff x="901700" y="2721114"/>
            <a:chExt cx="3685624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2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6856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824</Words>
  <Application>Microsoft Office PowerPoint</Application>
  <PresentationFormat>와이드스크린</PresentationFormat>
  <Paragraphs>187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HY강M</vt:lpstr>
      <vt:lpstr>Montserrat Black</vt:lpstr>
      <vt:lpstr>Montserrat SemiBold</vt:lpstr>
      <vt:lpstr>Pretendard</vt:lpstr>
      <vt:lpstr>Pretendard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MYCOM</cp:lastModifiedBy>
  <cp:revision>40</cp:revision>
  <dcterms:created xsi:type="dcterms:W3CDTF">2021-10-22T06:13:27Z</dcterms:created>
  <dcterms:modified xsi:type="dcterms:W3CDTF">2022-09-29T07:43:40Z</dcterms:modified>
</cp:coreProperties>
</file>