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995"/>
    <a:srgbClr val="A2866A"/>
    <a:srgbClr val="000000"/>
    <a:srgbClr val="FEFBF4"/>
    <a:srgbClr val="98703A"/>
    <a:srgbClr val="507863"/>
    <a:srgbClr val="97C5AA"/>
    <a:srgbClr val="FDF3DF"/>
    <a:srgbClr val="89C593"/>
    <a:srgbClr val="448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2F3C-857F-4988-B324-62F8C1415AA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591B-C03E-4C7F-9180-82DAC4964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5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92" y="0"/>
            <a:ext cx="4984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4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10</cp:revision>
  <dcterms:created xsi:type="dcterms:W3CDTF">2022-08-17T08:09:11Z</dcterms:created>
  <dcterms:modified xsi:type="dcterms:W3CDTF">2022-08-22T04:54:21Z</dcterms:modified>
</cp:coreProperties>
</file>