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52" r:id="rId2"/>
    <p:sldMasterId id="2147483772" r:id="rId3"/>
  </p:sldMasterIdLst>
  <p:notesMasterIdLst>
    <p:notesMasterId r:id="rId6"/>
  </p:notesMasterIdLst>
  <p:handoutMasterIdLst>
    <p:handoutMasterId r:id="rId7"/>
  </p:handoutMasterIdLst>
  <p:sldIdLst>
    <p:sldId id="256" r:id="rId4"/>
    <p:sldId id="1648" r:id="rId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568" userDrawn="1">
          <p15:clr>
            <a:srgbClr val="A4A3A4"/>
          </p15:clr>
        </p15:guide>
        <p15:guide id="4" pos="3673" userDrawn="1">
          <p15:clr>
            <a:srgbClr val="A4A3A4"/>
          </p15:clr>
        </p15:guide>
        <p15:guide id="5" pos="1885" userDrawn="1">
          <p15:clr>
            <a:srgbClr val="A4A3A4"/>
          </p15:clr>
        </p15:guide>
        <p15:guide id="6" pos="4337" userDrawn="1">
          <p15:clr>
            <a:srgbClr val="A4A3A4"/>
          </p15:clr>
        </p15:guide>
        <p15:guide id="7" orient="horz" pos="970" userDrawn="1">
          <p15:clr>
            <a:srgbClr val="A4A3A4"/>
          </p15:clr>
        </p15:guide>
        <p15:guide id="8" pos="7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33"/>
    <a:srgbClr val="FF00FF"/>
    <a:srgbClr val="00FFFF"/>
    <a:srgbClr val="E7EFFD"/>
    <a:srgbClr val="CDE6FF"/>
    <a:srgbClr val="FFE400"/>
    <a:srgbClr val="00CC00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03" autoAdjust="0"/>
    <p:restoredTop sz="96677" autoAdjust="0"/>
  </p:normalViewPr>
  <p:slideViewPr>
    <p:cSldViewPr snapToGrid="0">
      <p:cViewPr varScale="1">
        <p:scale>
          <a:sx n="121" d="100"/>
          <a:sy n="121" d="100"/>
        </p:scale>
        <p:origin x="1128" y="108"/>
      </p:cViewPr>
      <p:guideLst>
        <p:guide orient="horz" pos="2160"/>
        <p:guide pos="3120"/>
        <p:guide pos="2568"/>
        <p:guide pos="3673"/>
        <p:guide pos="1885"/>
        <p:guide pos="4337"/>
        <p:guide orient="horz" pos="970"/>
        <p:guide pos="70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F57808A5-CE14-4E3D-9B65-0E063802A9E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67FBDFAC-86B1-433D-BE6A-891AB8018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5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6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r">
              <a:defRPr sz="1200"/>
            </a:lvl1pPr>
          </a:lstStyle>
          <a:p>
            <a:fld id="{99FF6072-774F-4CEB-8180-25D320EA72E1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8" tIns="45650" rIns="91298" bIns="4565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vert="horz" lIns="91298" tIns="45650" rIns="91298" bIns="4565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0244" y="4777029"/>
            <a:ext cx="5437187" cy="3908187"/>
          </a:xfrm>
          <a:prstGeom prst="rect">
            <a:avLst/>
          </a:prstGeom>
        </p:spPr>
        <p:txBody>
          <a:bodyPr lIns="91489" tIns="91489" rIns="91489" bIns="91489" anchor="t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650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00261" y="514829"/>
            <a:ext cx="97009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915584" y="90744"/>
            <a:ext cx="726853" cy="33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16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16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95536" y="3324704"/>
            <a:ext cx="9148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웹 그리드 1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152611" y="304800"/>
            <a:ext cx="7395610" cy="6498000"/>
            <a:chOff x="152612" y="304800"/>
            <a:chExt cx="7299569" cy="6498000"/>
          </a:xfrm>
        </p:grpSpPr>
        <p:grpSp>
          <p:nvGrpSpPr>
            <p:cNvPr id="11" name="그룹 10"/>
            <p:cNvGrpSpPr/>
            <p:nvPr userDrawn="1"/>
          </p:nvGrpSpPr>
          <p:grpSpPr>
            <a:xfrm>
              <a:off x="152612" y="304800"/>
              <a:ext cx="414216" cy="6498000"/>
              <a:chOff x="152612" y="304800"/>
              <a:chExt cx="414216" cy="6498000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2" name="그룹 351"/>
            <p:cNvGrpSpPr/>
            <p:nvPr userDrawn="1"/>
          </p:nvGrpSpPr>
          <p:grpSpPr>
            <a:xfrm>
              <a:off x="7350581" y="304800"/>
              <a:ext cx="101600" cy="6498000"/>
              <a:chOff x="152612" y="304800"/>
              <a:chExt cx="101600" cy="6498000"/>
            </a:xfrm>
          </p:grpSpPr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그룹 291"/>
            <p:cNvGrpSpPr/>
            <p:nvPr userDrawn="1"/>
          </p:nvGrpSpPr>
          <p:grpSpPr>
            <a:xfrm>
              <a:off x="668428" y="304800"/>
              <a:ext cx="414216" cy="6498000"/>
              <a:chOff x="152612" y="304800"/>
              <a:chExt cx="414216" cy="6498000"/>
            </a:xfrm>
          </p:grpSpPr>
          <p:cxnSp>
            <p:nvCxnSpPr>
              <p:cNvPr id="293" name="직선 연결선 29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그룹 297"/>
            <p:cNvGrpSpPr/>
            <p:nvPr userDrawn="1"/>
          </p:nvGrpSpPr>
          <p:grpSpPr>
            <a:xfrm>
              <a:off x="1184243" y="304800"/>
              <a:ext cx="414216" cy="6498000"/>
              <a:chOff x="152612" y="304800"/>
              <a:chExt cx="414216" cy="6498000"/>
            </a:xfrm>
          </p:grpSpPr>
          <p:cxnSp>
            <p:nvCxnSpPr>
              <p:cNvPr id="299" name="직선 연결선 29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 30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그룹 303"/>
            <p:cNvGrpSpPr/>
            <p:nvPr userDrawn="1"/>
          </p:nvGrpSpPr>
          <p:grpSpPr>
            <a:xfrm>
              <a:off x="1700058" y="304800"/>
              <a:ext cx="414216" cy="6498000"/>
              <a:chOff x="152612" y="304800"/>
              <a:chExt cx="414216" cy="6498000"/>
            </a:xfrm>
          </p:grpSpPr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그룹 309"/>
            <p:cNvGrpSpPr/>
            <p:nvPr userDrawn="1"/>
          </p:nvGrpSpPr>
          <p:grpSpPr>
            <a:xfrm>
              <a:off x="2215874" y="304800"/>
              <a:ext cx="414216" cy="6498000"/>
              <a:chOff x="152612" y="304800"/>
              <a:chExt cx="414216" cy="6498000"/>
            </a:xfrm>
          </p:grpSpPr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그룹 315"/>
            <p:cNvGrpSpPr/>
            <p:nvPr userDrawn="1"/>
          </p:nvGrpSpPr>
          <p:grpSpPr>
            <a:xfrm>
              <a:off x="2731689" y="304800"/>
              <a:ext cx="414216" cy="6498000"/>
              <a:chOff x="152612" y="304800"/>
              <a:chExt cx="414216" cy="6498000"/>
            </a:xfrm>
          </p:grpSpPr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직선 연결선 32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그룹 321"/>
            <p:cNvGrpSpPr/>
            <p:nvPr userDrawn="1"/>
          </p:nvGrpSpPr>
          <p:grpSpPr>
            <a:xfrm>
              <a:off x="4771504" y="304800"/>
              <a:ext cx="414216" cy="6498000"/>
              <a:chOff x="152612" y="304800"/>
              <a:chExt cx="414216" cy="6498000"/>
            </a:xfrm>
          </p:grpSpPr>
          <p:cxnSp>
            <p:nvCxnSpPr>
              <p:cNvPr id="323" name="직선 연결선 32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 32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 32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그룹 327"/>
            <p:cNvGrpSpPr/>
            <p:nvPr userDrawn="1"/>
          </p:nvGrpSpPr>
          <p:grpSpPr>
            <a:xfrm>
              <a:off x="5287320" y="304800"/>
              <a:ext cx="414216" cy="6498000"/>
              <a:chOff x="152612" y="304800"/>
              <a:chExt cx="414216" cy="6498000"/>
            </a:xfrm>
          </p:grpSpPr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그룹 333"/>
            <p:cNvGrpSpPr/>
            <p:nvPr userDrawn="1"/>
          </p:nvGrpSpPr>
          <p:grpSpPr>
            <a:xfrm>
              <a:off x="5803135" y="304800"/>
              <a:ext cx="414216" cy="6498000"/>
              <a:chOff x="152612" y="304800"/>
              <a:chExt cx="414216" cy="6498000"/>
            </a:xfrm>
          </p:grpSpPr>
          <p:cxnSp>
            <p:nvCxnSpPr>
              <p:cNvPr id="335" name="직선 연결선 33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33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직선 연결선 33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그룹 339"/>
            <p:cNvGrpSpPr/>
            <p:nvPr userDrawn="1"/>
          </p:nvGrpSpPr>
          <p:grpSpPr>
            <a:xfrm>
              <a:off x="6318950" y="304800"/>
              <a:ext cx="414216" cy="6498000"/>
              <a:chOff x="152612" y="304800"/>
              <a:chExt cx="414216" cy="6498000"/>
            </a:xfrm>
          </p:grpSpPr>
          <p:cxnSp>
            <p:nvCxnSpPr>
              <p:cNvPr id="341" name="직선 연결선 34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그룹 345"/>
            <p:cNvGrpSpPr/>
            <p:nvPr userDrawn="1"/>
          </p:nvGrpSpPr>
          <p:grpSpPr>
            <a:xfrm>
              <a:off x="6834766" y="304800"/>
              <a:ext cx="414216" cy="6498000"/>
              <a:chOff x="152612" y="304800"/>
              <a:chExt cx="414216" cy="6498000"/>
            </a:xfrm>
          </p:grpSpPr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그룹 381"/>
            <p:cNvGrpSpPr/>
            <p:nvPr userDrawn="1"/>
          </p:nvGrpSpPr>
          <p:grpSpPr>
            <a:xfrm>
              <a:off x="3231873" y="304800"/>
              <a:ext cx="414216" cy="6498000"/>
              <a:chOff x="152612" y="304800"/>
              <a:chExt cx="414216" cy="6498000"/>
            </a:xfrm>
          </p:grpSpPr>
          <p:cxnSp>
            <p:nvCxnSpPr>
              <p:cNvPr id="383" name="직선 연결선 38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직선 연결선 383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그룹 387"/>
            <p:cNvGrpSpPr/>
            <p:nvPr userDrawn="1"/>
          </p:nvGrpSpPr>
          <p:grpSpPr>
            <a:xfrm>
              <a:off x="3747689" y="304800"/>
              <a:ext cx="414216" cy="6498000"/>
              <a:chOff x="152612" y="304800"/>
              <a:chExt cx="414216" cy="6498000"/>
            </a:xfrm>
          </p:grpSpPr>
          <p:cxnSp>
            <p:nvCxnSpPr>
              <p:cNvPr id="389" name="직선 연결선 38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직선 연결선 389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4" name="그룹 393"/>
            <p:cNvGrpSpPr/>
            <p:nvPr userDrawn="1"/>
          </p:nvGrpSpPr>
          <p:grpSpPr>
            <a:xfrm>
              <a:off x="4263504" y="304800"/>
              <a:ext cx="414216" cy="6498000"/>
              <a:chOff x="152612" y="304800"/>
              <a:chExt cx="414216" cy="6498000"/>
            </a:xfrm>
          </p:grpSpPr>
          <p:cxnSp>
            <p:nvCxnSpPr>
              <p:cNvPr id="395" name="직선 연결선 394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26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직선 연결선 395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42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3627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57412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77FD1798-2B76-430A-A16C-B5FC6A8590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66828" y="304800"/>
                <a:ext cx="0" cy="649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7" name="그룹 496"/>
          <p:cNvGrpSpPr/>
          <p:nvPr userDrawn="1"/>
        </p:nvGrpSpPr>
        <p:grpSpPr>
          <a:xfrm rot="5400000">
            <a:off x="3698498" y="-3243931"/>
            <a:ext cx="316729" cy="7604431"/>
            <a:chOff x="254212" y="304800"/>
            <a:chExt cx="312616" cy="6498000"/>
          </a:xfrm>
        </p:grpSpPr>
        <p:cxnSp>
          <p:nvCxnSpPr>
            <p:cNvPr id="580" name="직선 연결선 57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직선 연결선 58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직선 연결선 58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직선 연결선 58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9" name="그룹 498"/>
          <p:cNvGrpSpPr/>
          <p:nvPr userDrawn="1"/>
        </p:nvGrpSpPr>
        <p:grpSpPr>
          <a:xfrm rot="5400000">
            <a:off x="3647030" y="-2772797"/>
            <a:ext cx="419666" cy="7604431"/>
            <a:chOff x="152612" y="304800"/>
            <a:chExt cx="414216" cy="6498000"/>
          </a:xfrm>
        </p:grpSpPr>
        <p:cxnSp>
          <p:nvCxnSpPr>
            <p:cNvPr id="572" name="직선 연결선 57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직선 연결선 57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직선 연결선 57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연결선 57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직선 연결선 57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그룹 499"/>
          <p:cNvGrpSpPr/>
          <p:nvPr userDrawn="1"/>
        </p:nvGrpSpPr>
        <p:grpSpPr>
          <a:xfrm rot="5400000">
            <a:off x="3647030" y="-2250195"/>
            <a:ext cx="419666" cy="7604431"/>
            <a:chOff x="152612" y="304800"/>
            <a:chExt cx="414216" cy="6498000"/>
          </a:xfrm>
        </p:grpSpPr>
        <p:cxnSp>
          <p:nvCxnSpPr>
            <p:cNvPr id="567" name="직선 연결선 56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직선 연결선 56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연결선 56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연결선 56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직선 연결선 57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" name="그룹 500"/>
          <p:cNvGrpSpPr/>
          <p:nvPr userDrawn="1"/>
        </p:nvGrpSpPr>
        <p:grpSpPr>
          <a:xfrm rot="5400000">
            <a:off x="3647030" y="-1727594"/>
            <a:ext cx="419666" cy="7604431"/>
            <a:chOff x="152612" y="304800"/>
            <a:chExt cx="414216" cy="6498000"/>
          </a:xfrm>
        </p:grpSpPr>
        <p:cxnSp>
          <p:nvCxnSpPr>
            <p:cNvPr id="562" name="직선 연결선 56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직선 연결선 56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직선 연결선 56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직선 연결선 56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직선 연결선 56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2" name="그룹 501"/>
          <p:cNvGrpSpPr/>
          <p:nvPr userDrawn="1"/>
        </p:nvGrpSpPr>
        <p:grpSpPr>
          <a:xfrm rot="5400000">
            <a:off x="3647030" y="-1204991"/>
            <a:ext cx="419666" cy="7604431"/>
            <a:chOff x="152612" y="304800"/>
            <a:chExt cx="414216" cy="6498000"/>
          </a:xfrm>
        </p:grpSpPr>
        <p:cxnSp>
          <p:nvCxnSpPr>
            <p:cNvPr id="557" name="직선 연결선 55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직선 연결선 55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직선 연결선 55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연결선 55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직선 연결선 56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그룹 502"/>
          <p:cNvGrpSpPr/>
          <p:nvPr userDrawn="1"/>
        </p:nvGrpSpPr>
        <p:grpSpPr>
          <a:xfrm rot="5400000">
            <a:off x="3647030" y="-682389"/>
            <a:ext cx="419666" cy="7604431"/>
            <a:chOff x="152612" y="304800"/>
            <a:chExt cx="414216" cy="6498000"/>
          </a:xfrm>
        </p:grpSpPr>
        <p:cxnSp>
          <p:nvCxnSpPr>
            <p:cNvPr id="552" name="직선 연결선 55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직선 연결선 55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직선 연결선 55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직선 연결선 55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직선 연결선 55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4" name="그룹 503"/>
          <p:cNvGrpSpPr/>
          <p:nvPr userDrawn="1"/>
        </p:nvGrpSpPr>
        <p:grpSpPr>
          <a:xfrm rot="5400000">
            <a:off x="3647030" y="1384263"/>
            <a:ext cx="419666" cy="7604431"/>
            <a:chOff x="152612" y="304800"/>
            <a:chExt cx="414216" cy="6498000"/>
          </a:xfrm>
        </p:grpSpPr>
        <p:cxnSp>
          <p:nvCxnSpPr>
            <p:cNvPr id="547" name="직선 연결선 54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직선 연결선 54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연결선 54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연결선 55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그룹 504"/>
          <p:cNvGrpSpPr/>
          <p:nvPr userDrawn="1"/>
        </p:nvGrpSpPr>
        <p:grpSpPr>
          <a:xfrm rot="5400000">
            <a:off x="3647030" y="1906866"/>
            <a:ext cx="419666" cy="7604431"/>
            <a:chOff x="152612" y="304800"/>
            <a:chExt cx="414216" cy="6498000"/>
          </a:xfrm>
        </p:grpSpPr>
        <p:cxnSp>
          <p:nvCxnSpPr>
            <p:cNvPr id="542" name="직선 연결선 54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직선 연결선 54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직선 연결선 54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직선 연결선 54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연결선 54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그룹 505"/>
          <p:cNvGrpSpPr/>
          <p:nvPr userDrawn="1"/>
        </p:nvGrpSpPr>
        <p:grpSpPr>
          <a:xfrm rot="5400000">
            <a:off x="3647030" y="2429468"/>
            <a:ext cx="419666" cy="7604431"/>
            <a:chOff x="152612" y="304800"/>
            <a:chExt cx="414216" cy="6498000"/>
          </a:xfrm>
        </p:grpSpPr>
        <p:cxnSp>
          <p:nvCxnSpPr>
            <p:cNvPr id="537" name="직선 연결선 53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직선 연결선 53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직선 연결선 53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직선 연결선 53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직선 연결선 54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7" name="그룹 506"/>
          <p:cNvGrpSpPr/>
          <p:nvPr userDrawn="1"/>
        </p:nvGrpSpPr>
        <p:grpSpPr>
          <a:xfrm rot="5400000">
            <a:off x="3749967" y="2849132"/>
            <a:ext cx="213791" cy="7604431"/>
            <a:chOff x="152612" y="304800"/>
            <a:chExt cx="211015" cy="6498000"/>
          </a:xfrm>
        </p:grpSpPr>
        <p:cxnSp>
          <p:nvCxnSpPr>
            <p:cNvPr id="532" name="직선 연결선 53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직선 연결선 53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직선 연결선 53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그룹 508"/>
          <p:cNvGrpSpPr/>
          <p:nvPr userDrawn="1"/>
        </p:nvGrpSpPr>
        <p:grpSpPr>
          <a:xfrm rot="5400000">
            <a:off x="3647030" y="-175625"/>
            <a:ext cx="419666" cy="7604431"/>
            <a:chOff x="152612" y="304800"/>
            <a:chExt cx="414216" cy="6498000"/>
          </a:xfrm>
        </p:grpSpPr>
        <p:cxnSp>
          <p:nvCxnSpPr>
            <p:cNvPr id="522" name="직선 연결선 52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직선 연결선 52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직선 연결선 52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연결선 52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그룹 509"/>
          <p:cNvGrpSpPr/>
          <p:nvPr userDrawn="1"/>
        </p:nvGrpSpPr>
        <p:grpSpPr>
          <a:xfrm rot="5400000">
            <a:off x="3647030" y="346978"/>
            <a:ext cx="419666" cy="7604431"/>
            <a:chOff x="152612" y="304800"/>
            <a:chExt cx="414216" cy="6498000"/>
          </a:xfrm>
        </p:grpSpPr>
        <p:cxnSp>
          <p:nvCxnSpPr>
            <p:cNvPr id="517" name="직선 연결선 51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 51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 51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 51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 52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그룹 510"/>
          <p:cNvGrpSpPr/>
          <p:nvPr userDrawn="1"/>
        </p:nvGrpSpPr>
        <p:grpSpPr>
          <a:xfrm rot="5400000">
            <a:off x="3647030" y="869580"/>
            <a:ext cx="419666" cy="7604431"/>
            <a:chOff x="152612" y="304800"/>
            <a:chExt cx="414216" cy="6498000"/>
          </a:xfrm>
        </p:grpSpPr>
        <p:cxnSp>
          <p:nvCxnSpPr>
            <p:cNvPr id="512" name="직선 연결선 51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6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 51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42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직선 연결선 51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3627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직선 연결선 51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412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 51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828" y="304800"/>
              <a:ext cx="0" cy="649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그룹 593"/>
          <p:cNvGrpSpPr/>
          <p:nvPr userDrawn="1"/>
        </p:nvGrpSpPr>
        <p:grpSpPr>
          <a:xfrm>
            <a:off x="8033717" y="2909357"/>
            <a:ext cx="1389985" cy="1132940"/>
            <a:chOff x="3521477" y="2847573"/>
            <a:chExt cx="1389985" cy="1132940"/>
          </a:xfrm>
        </p:grpSpPr>
        <p:cxnSp>
          <p:nvCxnSpPr>
            <p:cNvPr id="595" name="직선 연결선 59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483686"/>
              <a:ext cx="0" cy="13899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직선 연결선 59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59454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직선 연결선 59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712419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직선 연결선 59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823275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직선 연결선 59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937441"/>
              <a:ext cx="0" cy="13899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직선 연결선 59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055321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직선 연결선 60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363502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직선 연결선 60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15258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직선 연결선 60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247599"/>
              <a:ext cx="0" cy="13899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직선 연결선 60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171220"/>
              <a:ext cx="0" cy="13899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직선 연결선 60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28552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 userDrawn="1"/>
        </p:nvSpPr>
        <p:spPr>
          <a:xfrm>
            <a:off x="8351520" y="68580"/>
            <a:ext cx="754380" cy="1981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7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4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654924" y="288125"/>
            <a:ext cx="219392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Description (화면설명)</a:t>
            </a:r>
          </a:p>
        </p:txBody>
      </p:sp>
      <p:sp>
        <p:nvSpPr>
          <p:cNvPr id="17" name="Shape 17"/>
          <p:cNvSpPr/>
          <p:nvPr/>
        </p:nvSpPr>
        <p:spPr>
          <a:xfrm>
            <a:off x="6628078" y="42758"/>
            <a:ext cx="467605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8" name="Shape 18"/>
          <p:cNvSpPr/>
          <p:nvPr/>
        </p:nvSpPr>
        <p:spPr>
          <a:xfrm>
            <a:off x="1810530" y="42758"/>
            <a:ext cx="553656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9" name="Shape 19"/>
          <p:cNvSpPr/>
          <p:nvPr/>
        </p:nvSpPr>
        <p:spPr>
          <a:xfrm>
            <a:off x="57150" y="50804"/>
            <a:ext cx="669925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0326" y="49220"/>
            <a:ext cx="635000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1" name="Shape 21"/>
          <p:cNvSpPr/>
          <p:nvPr/>
        </p:nvSpPr>
        <p:spPr>
          <a:xfrm>
            <a:off x="7654925" y="49220"/>
            <a:ext cx="669925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688299" y="6594475"/>
            <a:ext cx="2118900" cy="186000"/>
          </a:xfrm>
          <a:prstGeom prst="rect">
            <a:avLst/>
          </a:prstGeom>
          <a:noFill/>
          <a:ln>
            <a:noFill/>
          </a:ln>
        </p:spPr>
        <p:txBody>
          <a:bodyPr lIns="77525" tIns="38750" rIns="77525" bIns="38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7661275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66677" y="293646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>
            <a:cxnSpLocks/>
          </p:cNvCxnSpPr>
          <p:nvPr/>
        </p:nvCxnSpPr>
        <p:spPr>
          <a:xfrm>
            <a:off x="8324850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7667625" y="658812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>
            <a:off x="7667625" y="56197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71755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7667627" y="71491"/>
            <a:ext cx="657224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30" name="Shape 30"/>
          <p:cNvSpPr/>
          <p:nvPr/>
        </p:nvSpPr>
        <p:spPr>
          <a:xfrm>
            <a:off x="8321675" y="71225"/>
            <a:ext cx="1485524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 err="1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Gentok</a:t>
            </a:r>
            <a:r>
              <a:rPr lang="en-US" altLang="ko-KR" sz="7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관리자</a:t>
            </a:r>
            <a:endParaRPr lang="ko-KR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57150" y="44454"/>
            <a:ext cx="9791700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28">
            <a:extLst>
              <a:ext uri="{FF2B5EF4-FFF2-40B4-BE49-F238E27FC236}">
                <a16:creationId xmlns:a16="http://schemas.microsoft.com/office/drawing/2014/main" id="{CA8651E5-E69E-4E66-B60C-55213AA0059F}"/>
              </a:ext>
            </a:extLst>
          </p:cNvPr>
          <p:cNvCxnSpPr/>
          <p:nvPr userDrawn="1"/>
        </p:nvCxnSpPr>
        <p:spPr>
          <a:xfrm>
            <a:off x="1813182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28">
            <a:extLst>
              <a:ext uri="{FF2B5EF4-FFF2-40B4-BE49-F238E27FC236}">
                <a16:creationId xmlns:a16="http://schemas.microsoft.com/office/drawing/2014/main" id="{91034235-1F0B-4EA1-9772-BF8DE4E36F99}"/>
              </a:ext>
            </a:extLst>
          </p:cNvPr>
          <p:cNvCxnSpPr/>
          <p:nvPr userDrawn="1"/>
        </p:nvCxnSpPr>
        <p:spPr>
          <a:xfrm>
            <a:off x="23568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28">
            <a:extLst>
              <a:ext uri="{FF2B5EF4-FFF2-40B4-BE49-F238E27FC236}">
                <a16:creationId xmlns:a16="http://schemas.microsoft.com/office/drawing/2014/main" id="{FD4B1BF8-FBC8-458E-B444-7B7B95692F8A}"/>
              </a:ext>
            </a:extLst>
          </p:cNvPr>
          <p:cNvCxnSpPr/>
          <p:nvPr userDrawn="1"/>
        </p:nvCxnSpPr>
        <p:spPr>
          <a:xfrm>
            <a:off x="66240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8B01CA2F-4CCA-4696-AC8A-77A127BE38CF}"/>
              </a:ext>
            </a:extLst>
          </p:cNvPr>
          <p:cNvCxnSpPr/>
          <p:nvPr userDrawn="1"/>
        </p:nvCxnSpPr>
        <p:spPr>
          <a:xfrm>
            <a:off x="7093637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14795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654924" y="288125"/>
            <a:ext cx="2193925" cy="2833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Description (화면설명)</a:t>
            </a:r>
          </a:p>
        </p:txBody>
      </p:sp>
      <p:sp>
        <p:nvSpPr>
          <p:cNvPr id="17" name="Shape 17"/>
          <p:cNvSpPr/>
          <p:nvPr/>
        </p:nvSpPr>
        <p:spPr>
          <a:xfrm>
            <a:off x="6628078" y="42758"/>
            <a:ext cx="467605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8" name="Shape 18"/>
          <p:cNvSpPr/>
          <p:nvPr/>
        </p:nvSpPr>
        <p:spPr>
          <a:xfrm>
            <a:off x="1810530" y="42758"/>
            <a:ext cx="553656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9" name="Shape 19"/>
          <p:cNvSpPr/>
          <p:nvPr/>
        </p:nvSpPr>
        <p:spPr>
          <a:xfrm>
            <a:off x="57150" y="50804"/>
            <a:ext cx="669925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0326" y="49220"/>
            <a:ext cx="635000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1" name="Shape 21"/>
          <p:cNvSpPr/>
          <p:nvPr/>
        </p:nvSpPr>
        <p:spPr>
          <a:xfrm>
            <a:off x="7654925" y="49220"/>
            <a:ext cx="669925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688299" y="6594475"/>
            <a:ext cx="2118900" cy="186000"/>
          </a:xfrm>
          <a:prstGeom prst="rect">
            <a:avLst/>
          </a:prstGeom>
          <a:noFill/>
          <a:ln>
            <a:noFill/>
          </a:ln>
        </p:spPr>
        <p:txBody>
          <a:bodyPr lIns="77525" tIns="38750" rIns="77525" bIns="38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7661275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66677" y="293646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>
            <a:cxnSpLocks/>
          </p:cNvCxnSpPr>
          <p:nvPr/>
        </p:nvCxnSpPr>
        <p:spPr>
          <a:xfrm>
            <a:off x="8324850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7667625" y="658812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>
            <a:off x="7667625" y="56197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71755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7667627" y="71491"/>
            <a:ext cx="657224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30" name="Shape 30"/>
          <p:cNvSpPr/>
          <p:nvPr/>
        </p:nvSpPr>
        <p:spPr>
          <a:xfrm>
            <a:off x="8321675" y="71225"/>
            <a:ext cx="1485524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 err="1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프로젝트명</a:t>
            </a:r>
            <a:endParaRPr lang="ko-KR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57150" y="44454"/>
            <a:ext cx="9791700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28">
            <a:extLst>
              <a:ext uri="{FF2B5EF4-FFF2-40B4-BE49-F238E27FC236}">
                <a16:creationId xmlns:a16="http://schemas.microsoft.com/office/drawing/2014/main" id="{CA8651E5-E69E-4E66-B60C-55213AA0059F}"/>
              </a:ext>
            </a:extLst>
          </p:cNvPr>
          <p:cNvCxnSpPr/>
          <p:nvPr userDrawn="1"/>
        </p:nvCxnSpPr>
        <p:spPr>
          <a:xfrm>
            <a:off x="1813182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28">
            <a:extLst>
              <a:ext uri="{FF2B5EF4-FFF2-40B4-BE49-F238E27FC236}">
                <a16:creationId xmlns:a16="http://schemas.microsoft.com/office/drawing/2014/main" id="{91034235-1F0B-4EA1-9772-BF8DE4E36F99}"/>
              </a:ext>
            </a:extLst>
          </p:cNvPr>
          <p:cNvCxnSpPr/>
          <p:nvPr userDrawn="1"/>
        </p:nvCxnSpPr>
        <p:spPr>
          <a:xfrm>
            <a:off x="23568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28">
            <a:extLst>
              <a:ext uri="{FF2B5EF4-FFF2-40B4-BE49-F238E27FC236}">
                <a16:creationId xmlns:a16="http://schemas.microsoft.com/office/drawing/2014/main" id="{FD4B1BF8-FBC8-458E-B444-7B7B95692F8A}"/>
              </a:ext>
            </a:extLst>
          </p:cNvPr>
          <p:cNvCxnSpPr/>
          <p:nvPr userDrawn="1"/>
        </p:nvCxnSpPr>
        <p:spPr>
          <a:xfrm>
            <a:off x="66240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8B01CA2F-4CCA-4696-AC8A-77A127BE38CF}"/>
              </a:ext>
            </a:extLst>
          </p:cNvPr>
          <p:cNvCxnSpPr/>
          <p:nvPr userDrawn="1"/>
        </p:nvCxnSpPr>
        <p:spPr>
          <a:xfrm>
            <a:off x="7093637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054760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2157160" y="3731003"/>
            <a:ext cx="5591680" cy="874712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 smtClean="0"/>
              <a:t>노노니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sz="1600" dirty="0" smtClean="0"/>
              <a:t>2020.03.16</a:t>
            </a:r>
            <a:endParaRPr lang="ko-KR" altLang="en-US" sz="16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371475" y="2381540"/>
            <a:ext cx="9134476" cy="896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5400" dirty="0" smtClean="0">
                <a:latin typeface="+mj-ea"/>
              </a:rPr>
              <a:t>스토리보드</a:t>
            </a:r>
            <a:endParaRPr lang="ko-KR" altLang="en-US" sz="3600" dirty="0">
              <a:latin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71475" y="1042025"/>
            <a:ext cx="9134476" cy="896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 smtClean="0">
                <a:latin typeface="+mj-ea"/>
              </a:rPr>
              <a:t>PC</a:t>
            </a:r>
            <a:r>
              <a:rPr lang="ko-KR" altLang="en-US" sz="5400" b="1" dirty="0" smtClean="0">
                <a:latin typeface="+mj-ea"/>
              </a:rPr>
              <a:t>웹 그리드</a:t>
            </a:r>
            <a:r>
              <a:rPr lang="en-US" altLang="ko-KR" sz="5400" b="1" dirty="0" smtClean="0">
                <a:latin typeface="+mj-ea"/>
              </a:rPr>
              <a:t> </a:t>
            </a:r>
            <a:endParaRPr lang="en-US" altLang="ko-KR" sz="1600" dirty="0">
              <a:latin typeface="+mj-ea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5345250-B9FB-42BC-A207-08B7F12C9D25}"/>
              </a:ext>
            </a:extLst>
          </p:cNvPr>
          <p:cNvSpPr txBox="1">
            <a:spLocks/>
          </p:cNvSpPr>
          <p:nvPr/>
        </p:nvSpPr>
        <p:spPr>
          <a:xfrm>
            <a:off x="7531331" y="6126479"/>
            <a:ext cx="2171000" cy="33297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planner@nononi.kr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321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hape 721"/>
          <p:cNvGraphicFramePr/>
          <p:nvPr>
            <p:extLst>
              <p:ext uri="{D42A27DB-BD31-4B8C-83A1-F6EECF244321}">
                <p14:modId xmlns:p14="http://schemas.microsoft.com/office/powerpoint/2010/main" val="2501469278"/>
              </p:ext>
            </p:extLst>
          </p:nvPr>
        </p:nvGraphicFramePr>
        <p:xfrm>
          <a:off x="7669321" y="571070"/>
          <a:ext cx="2188550" cy="2387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검사 항목 클릭 시 검사 결과 창 오픈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28490" y="96081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관리자 계정관리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5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6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1416269" y="1785057"/>
            <a:ext cx="5812221" cy="3188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      이름                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휴대폰번호              등급                </a:t>
            </a:r>
            <a:r>
              <a:rPr lang="ko-KR" altLang="en-US" sz="7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제한메뉴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제한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36429" y="215896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45885" y="2158961"/>
            <a:ext cx="6815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0102345678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1416269" y="2441755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1836429" y="252854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이세정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45885" y="2528541"/>
            <a:ext cx="6815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0109876543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 bwMode="auto">
          <a:xfrm>
            <a:off x="1416269" y="2777292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1836429" y="285676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한습관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545885" y="2856763"/>
            <a:ext cx="6815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0102589631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 bwMode="auto">
          <a:xfrm>
            <a:off x="1416269" y="3109507"/>
            <a:ext cx="5839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1476833" y="215896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76833" y="252854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76833" y="285676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98145" y="215896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마스터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98145" y="252854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부마스터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398145" y="285676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CA4C439-9AF1-4ED1-B0D0-307F956A221E}"/>
              </a:ext>
            </a:extLst>
          </p:cNvPr>
          <p:cNvSpPr txBox="1"/>
          <p:nvPr/>
        </p:nvSpPr>
        <p:spPr>
          <a:xfrm>
            <a:off x="6267895" y="1347261"/>
            <a:ext cx="852470" cy="331767"/>
          </a:xfrm>
          <a:prstGeom prst="roundRect">
            <a:avLst>
              <a:gd name="adj" fmla="val 5289"/>
            </a:avLst>
          </a:prstGeom>
          <a:solidFill>
            <a:schemeClr val="bg1"/>
          </a:solidFill>
          <a:ln w="3175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rgbClr val="0099FF"/>
                </a:solidFill>
              </a:rPr>
              <a:t>관리자 추가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8F7CDDF-9427-4D57-89FA-65B5CF7C133F}"/>
              </a:ext>
            </a:extLst>
          </p:cNvPr>
          <p:cNvSpPr txBox="1"/>
          <p:nvPr/>
        </p:nvSpPr>
        <p:spPr>
          <a:xfrm>
            <a:off x="4096701" y="215896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1709829-4476-4455-A051-C257F600EA3B}"/>
              </a:ext>
            </a:extLst>
          </p:cNvPr>
          <p:cNvSpPr txBox="1"/>
          <p:nvPr/>
        </p:nvSpPr>
        <p:spPr>
          <a:xfrm>
            <a:off x="4096701" y="252854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</a:rPr>
              <a:t>전체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7D2CD7-F571-45C4-B4C1-42878934CC0E}"/>
              </a:ext>
            </a:extLst>
          </p:cNvPr>
          <p:cNvSpPr txBox="1"/>
          <p:nvPr/>
        </p:nvSpPr>
        <p:spPr>
          <a:xfrm>
            <a:off x="4096701" y="2856763"/>
            <a:ext cx="19896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</a:rPr>
              <a:t>매물관리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결제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환불관리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700" dirty="0" err="1" smtClean="0">
                <a:latin typeface="맑은 고딕" panose="020B0503020000020004" pitchFamily="50" charset="-127"/>
              </a:rPr>
              <a:t>문의관리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700" dirty="0" err="1" smtClean="0">
                <a:latin typeface="맑은 고딕" panose="020B0503020000020004" pitchFamily="50" charset="-127"/>
              </a:rPr>
              <a:t>거래설정</a:t>
            </a:r>
            <a:endParaRPr lang="ko-KR" altLang="en-US" sz="700" dirty="0">
              <a:latin typeface="맑은 고딕" panose="020B0503020000020004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7959A77-A342-4EA2-A02E-D32DA6E0A5DE}"/>
              </a:ext>
            </a:extLst>
          </p:cNvPr>
          <p:cNvGrpSpPr/>
          <p:nvPr/>
        </p:nvGrpSpPr>
        <p:grpSpPr>
          <a:xfrm>
            <a:off x="6700979" y="2813841"/>
            <a:ext cx="324000" cy="200527"/>
            <a:chOff x="2929119" y="2166410"/>
            <a:chExt cx="324000" cy="200527"/>
          </a:xfrm>
        </p:grpSpPr>
        <p:sp>
          <p:nvSpPr>
            <p:cNvPr id="135" name="모서리가 둥근 직사각형 367">
              <a:extLst>
                <a:ext uri="{FF2B5EF4-FFF2-40B4-BE49-F238E27FC236}">
                  <a16:creationId xmlns:a16="http://schemas.microsoft.com/office/drawing/2014/main" id="{4324BE4E-A0A0-4FBC-9C1D-2E08A4DD4373}"/>
                </a:ext>
              </a:extLst>
            </p:cNvPr>
            <p:cNvSpPr/>
            <p:nvPr/>
          </p:nvSpPr>
          <p:spPr>
            <a:xfrm>
              <a:off x="2929119" y="2166410"/>
              <a:ext cx="324000" cy="2005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097F0E4-D38C-4CB5-B5D6-0F49C5DE4BC4}"/>
                </a:ext>
              </a:extLst>
            </p:cNvPr>
            <p:cNvSpPr/>
            <p:nvPr/>
          </p:nvSpPr>
          <p:spPr>
            <a:xfrm>
              <a:off x="2945006" y="2182212"/>
              <a:ext cx="169240" cy="16834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6E39881-6D82-467D-AA40-1D5A112C68DE}"/>
              </a:ext>
            </a:extLst>
          </p:cNvPr>
          <p:cNvGrpSpPr/>
          <p:nvPr/>
        </p:nvGrpSpPr>
        <p:grpSpPr>
          <a:xfrm flipH="1">
            <a:off x="6700979" y="2508274"/>
            <a:ext cx="324000" cy="200527"/>
            <a:chOff x="2929119" y="2166410"/>
            <a:chExt cx="324000" cy="200527"/>
          </a:xfrm>
        </p:grpSpPr>
        <p:sp>
          <p:nvSpPr>
            <p:cNvPr id="138" name="모서리가 둥근 직사각형 367">
              <a:extLst>
                <a:ext uri="{FF2B5EF4-FFF2-40B4-BE49-F238E27FC236}">
                  <a16:creationId xmlns:a16="http://schemas.microsoft.com/office/drawing/2014/main" id="{91CA9A46-ED81-4E4C-B1D0-BEECF67180D3}"/>
                </a:ext>
              </a:extLst>
            </p:cNvPr>
            <p:cNvSpPr/>
            <p:nvPr/>
          </p:nvSpPr>
          <p:spPr>
            <a:xfrm>
              <a:off x="2929119" y="2166410"/>
              <a:ext cx="324000" cy="20052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724D8814-A81B-41C8-9E14-2D47D44157E0}"/>
                </a:ext>
              </a:extLst>
            </p:cNvPr>
            <p:cNvSpPr/>
            <p:nvPr/>
          </p:nvSpPr>
          <p:spPr>
            <a:xfrm>
              <a:off x="2945006" y="2182212"/>
              <a:ext cx="169240" cy="16834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5C1D2AEA-CB4C-4062-8DA7-B77ABDC9B25C}"/>
              </a:ext>
            </a:extLst>
          </p:cNvPr>
          <p:cNvSpPr txBox="1"/>
          <p:nvPr/>
        </p:nvSpPr>
        <p:spPr>
          <a:xfrm>
            <a:off x="68580" y="1288300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관리자 계정관리</a:t>
            </a:r>
            <a:endParaRPr lang="ko-KR" altLang="en-US" sz="7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39912B3-E5CB-40F5-8A27-CC7BFA1BFCF5}"/>
              </a:ext>
            </a:extLst>
          </p:cNvPr>
          <p:cNvSpPr txBox="1"/>
          <p:nvPr/>
        </p:nvSpPr>
        <p:spPr>
          <a:xfrm>
            <a:off x="68580" y="161859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회원관리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A5410DD-65C2-479D-B5FB-F500D8C5CFB6}"/>
              </a:ext>
            </a:extLst>
          </p:cNvPr>
          <p:cNvSpPr txBox="1"/>
          <p:nvPr/>
        </p:nvSpPr>
        <p:spPr>
          <a:xfrm>
            <a:off x="68580" y="1929051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매물 관리</a:t>
            </a:r>
            <a:endParaRPr lang="ko-KR" altLang="en-US" sz="7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D81E5C-9E30-4930-911E-1966512B0719}"/>
              </a:ext>
            </a:extLst>
          </p:cNvPr>
          <p:cNvSpPr txBox="1"/>
          <p:nvPr/>
        </p:nvSpPr>
        <p:spPr>
          <a:xfrm>
            <a:off x="68580" y="2244297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신고 관리</a:t>
            </a:r>
            <a:endParaRPr lang="ko-KR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C91781-4F92-496D-A953-B81080AB7168}"/>
              </a:ext>
            </a:extLst>
          </p:cNvPr>
          <p:cNvSpPr txBox="1"/>
          <p:nvPr/>
        </p:nvSpPr>
        <p:spPr>
          <a:xfrm>
            <a:off x="68580" y="255980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결제 관리</a:t>
            </a:r>
            <a:endParaRPr lang="ko-KR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C2A3F71-895F-4FEF-97C1-C99DB801ED8C}"/>
              </a:ext>
            </a:extLst>
          </p:cNvPr>
          <p:cNvSpPr txBox="1"/>
          <p:nvPr/>
        </p:nvSpPr>
        <p:spPr>
          <a:xfrm>
            <a:off x="68580" y="2883341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문의 관리</a:t>
            </a:r>
            <a:endParaRPr lang="ko-KR" altLang="en-US" sz="7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E9E795D-118F-45E0-865C-80D8DF249D7C}"/>
              </a:ext>
            </a:extLst>
          </p:cNvPr>
          <p:cNvSpPr txBox="1"/>
          <p:nvPr/>
        </p:nvSpPr>
        <p:spPr>
          <a:xfrm>
            <a:off x="68580" y="4516063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매물 정책</a:t>
            </a:r>
            <a:endParaRPr lang="ko-KR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BDDDA0D5-BAAA-4290-979B-62D6EBF04125}"/>
              </a:ext>
            </a:extLst>
          </p:cNvPr>
          <p:cNvCxnSpPr/>
          <p:nvPr/>
        </p:nvCxnSpPr>
        <p:spPr>
          <a:xfrm>
            <a:off x="60297" y="1554480"/>
            <a:ext cx="12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57392FD-A39F-47FA-83B6-473B71313E27}"/>
              </a:ext>
            </a:extLst>
          </p:cNvPr>
          <p:cNvCxnSpPr/>
          <p:nvPr/>
        </p:nvCxnSpPr>
        <p:spPr>
          <a:xfrm>
            <a:off x="60298" y="1865886"/>
            <a:ext cx="12427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720FB24-7E4C-44C6-87A3-36EA3E342BFD}"/>
              </a:ext>
            </a:extLst>
          </p:cNvPr>
          <p:cNvCxnSpPr/>
          <p:nvPr/>
        </p:nvCxnSpPr>
        <p:spPr>
          <a:xfrm>
            <a:off x="60297" y="2172371"/>
            <a:ext cx="12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FA92349C-AE3A-493D-A64B-B8EEF5A8C946}"/>
              </a:ext>
            </a:extLst>
          </p:cNvPr>
          <p:cNvCxnSpPr/>
          <p:nvPr/>
        </p:nvCxnSpPr>
        <p:spPr>
          <a:xfrm>
            <a:off x="60297" y="2491593"/>
            <a:ext cx="12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22ED48F-7090-4CEB-A771-1AABA4C9FBF8}"/>
              </a:ext>
            </a:extLst>
          </p:cNvPr>
          <p:cNvCxnSpPr/>
          <p:nvPr/>
        </p:nvCxnSpPr>
        <p:spPr>
          <a:xfrm>
            <a:off x="60297" y="2807102"/>
            <a:ext cx="12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CC8C78D9-8DCF-4A1D-B4F7-B3FC91226158}"/>
              </a:ext>
            </a:extLst>
          </p:cNvPr>
          <p:cNvCxnSpPr/>
          <p:nvPr/>
        </p:nvCxnSpPr>
        <p:spPr>
          <a:xfrm>
            <a:off x="60297" y="3126661"/>
            <a:ext cx="12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5B7FCD17-9007-4002-BF60-9C64DF52B0E7}"/>
              </a:ext>
            </a:extLst>
          </p:cNvPr>
          <p:cNvCxnSpPr/>
          <p:nvPr/>
        </p:nvCxnSpPr>
        <p:spPr>
          <a:xfrm>
            <a:off x="60297" y="4767916"/>
            <a:ext cx="12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77FD1798-2B76-430A-A16C-B5FC6A8590F9}"/>
              </a:ext>
            </a:extLst>
          </p:cNvPr>
          <p:cNvCxnSpPr>
            <a:cxnSpLocks/>
          </p:cNvCxnSpPr>
          <p:nvPr/>
        </p:nvCxnSpPr>
        <p:spPr>
          <a:xfrm>
            <a:off x="1304405" y="929640"/>
            <a:ext cx="0" cy="58912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E9E795D-118F-45E0-865C-80D8DF249D7C}"/>
              </a:ext>
            </a:extLst>
          </p:cNvPr>
          <p:cNvSpPr txBox="1"/>
          <p:nvPr/>
        </p:nvSpPr>
        <p:spPr>
          <a:xfrm>
            <a:off x="68580" y="319485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고객센터</a:t>
            </a:r>
            <a:endParaRPr lang="ko-KR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5B7FCD17-9007-4002-BF60-9C64DF52B0E7}"/>
              </a:ext>
            </a:extLst>
          </p:cNvPr>
          <p:cNvCxnSpPr/>
          <p:nvPr/>
        </p:nvCxnSpPr>
        <p:spPr>
          <a:xfrm>
            <a:off x="60297" y="4462880"/>
            <a:ext cx="12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9E795D-118F-45E0-865C-80D8DF249D7C}"/>
              </a:ext>
            </a:extLst>
          </p:cNvPr>
          <p:cNvSpPr txBox="1"/>
          <p:nvPr/>
        </p:nvSpPr>
        <p:spPr>
          <a:xfrm>
            <a:off x="220980" y="3456670"/>
            <a:ext cx="66877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소식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이벤트</a:t>
            </a:r>
            <a:endParaRPr lang="en-US" altLang="ko-KR" b="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이용안내</a:t>
            </a:r>
            <a:endParaRPr lang="en-US" altLang="ko-KR" b="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서비스 소개</a:t>
            </a:r>
            <a:endParaRPr lang="en-US" altLang="ko-KR" b="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약관</a:t>
            </a:r>
            <a:endParaRPr lang="ko-KR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9E795D-118F-45E0-865C-80D8DF249D7C}"/>
              </a:ext>
            </a:extLst>
          </p:cNvPr>
          <p:cNvSpPr txBox="1"/>
          <p:nvPr/>
        </p:nvSpPr>
        <p:spPr>
          <a:xfrm>
            <a:off x="68580" y="4821645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이용 현황</a:t>
            </a:r>
            <a:endParaRPr lang="ko-KR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B7FCD17-9007-4002-BF60-9C64DF52B0E7}"/>
              </a:ext>
            </a:extLst>
          </p:cNvPr>
          <p:cNvCxnSpPr/>
          <p:nvPr/>
        </p:nvCxnSpPr>
        <p:spPr>
          <a:xfrm>
            <a:off x="60297" y="5081118"/>
            <a:ext cx="12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" t="57236" r="66485" b="16208"/>
          <a:stretch/>
        </p:blipFill>
        <p:spPr>
          <a:xfrm>
            <a:off x="609145" y="342900"/>
            <a:ext cx="791148" cy="489573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" t="19686" r="66485" b="40924"/>
          <a:stretch/>
        </p:blipFill>
        <p:spPr>
          <a:xfrm>
            <a:off x="187193" y="340229"/>
            <a:ext cx="500590" cy="459487"/>
          </a:xfrm>
          <a:prstGeom prst="rect">
            <a:avLst/>
          </a:prstGeom>
        </p:spPr>
      </p:pic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57392FD-A39F-47FA-83B6-473B71313E27}"/>
              </a:ext>
            </a:extLst>
          </p:cNvPr>
          <p:cNvCxnSpPr/>
          <p:nvPr/>
        </p:nvCxnSpPr>
        <p:spPr>
          <a:xfrm>
            <a:off x="60298" y="919955"/>
            <a:ext cx="76017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1D1EDCF-1ECE-474C-B39F-478239FCF5BF}"/>
              </a:ext>
            </a:extLst>
          </p:cNvPr>
          <p:cNvSpPr/>
          <p:nvPr/>
        </p:nvSpPr>
        <p:spPr>
          <a:xfrm>
            <a:off x="58188" y="924097"/>
            <a:ext cx="1252451" cy="32558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  <a:latin typeface="+mj-ea"/>
                <a:ea typeface="+mj-ea"/>
              </a:rPr>
              <a:t>관리자 계정관리</a:t>
            </a:r>
            <a:endParaRPr lang="ko-KR" altLang="en-US" sz="7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7045426" y="2775755"/>
            <a:ext cx="1389985" cy="1132940"/>
            <a:chOff x="3521477" y="2847573"/>
            <a:chExt cx="1389985" cy="1132940"/>
          </a:xfrm>
        </p:grpSpPr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483686"/>
              <a:ext cx="0" cy="13899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59454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712419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823275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937441"/>
              <a:ext cx="0" cy="13899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055321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363502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15258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247599"/>
              <a:ext cx="0" cy="13899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171220"/>
              <a:ext cx="0" cy="13899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28552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/>
          <p:cNvGrpSpPr/>
          <p:nvPr/>
        </p:nvGrpSpPr>
        <p:grpSpPr>
          <a:xfrm rot="16200000">
            <a:off x="1169651" y="3164632"/>
            <a:ext cx="1389985" cy="1132940"/>
            <a:chOff x="3521477" y="2847573"/>
            <a:chExt cx="1389985" cy="1132940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483686"/>
              <a:ext cx="0" cy="13899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59454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712419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823275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937441"/>
              <a:ext cx="0" cy="13899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055321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363502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15258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2247599"/>
              <a:ext cx="0" cy="13899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171220"/>
              <a:ext cx="0" cy="13899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77FD1798-2B76-430A-A16C-B5FC6A8590F9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4216470" y="3285520"/>
              <a:ext cx="0" cy="1389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63749"/>
      </p:ext>
    </p:extLst>
  </p:cSld>
  <p:clrMapOvr>
    <a:masterClrMapping/>
  </p:clrMapOvr>
</p:sld>
</file>

<file path=ppt/theme/theme1.xml><?xml version="1.0" encoding="utf-8"?>
<a:theme xmlns:a="http://schemas.openxmlformats.org/drawingml/2006/main" name="1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184482</TotalTime>
  <Words>91</Words>
  <Application>Microsoft Office PowerPoint</Application>
  <PresentationFormat>A4 용지(210x297mm)</PresentationFormat>
  <Paragraphs>54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돋움</vt:lpstr>
      <vt:lpstr>맑은 고딕</vt:lpstr>
      <vt:lpstr>Arial</vt:lpstr>
      <vt:lpstr>Calibri</vt:lpstr>
      <vt:lpstr>Verdana</vt:lpstr>
      <vt:lpstr>1_그리드 레이아웃</vt:lpstr>
      <vt:lpstr>1_기본</vt:lpstr>
      <vt:lpstr>3_기본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planner@nononi.kr</dc:creator>
  <cp:lastModifiedBy>노노니</cp:lastModifiedBy>
  <cp:revision>5697</cp:revision>
  <cp:lastPrinted>2019-07-08T00:38:17Z</cp:lastPrinted>
  <dcterms:created xsi:type="dcterms:W3CDTF">2014-05-10T18:59:54Z</dcterms:created>
  <dcterms:modified xsi:type="dcterms:W3CDTF">2020-03-16T02:53:46Z</dcterms:modified>
</cp:coreProperties>
</file>