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1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5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5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2D80-D6BB-44D3-ADF1-12B1F0D974F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0BFA-3988-44E9-82E4-34F8C13E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프로젝트D-다이어그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다이어</a:t>
            </a:r>
            <a:r>
              <a:rPr lang="ko-KR" altLang="en-US" sz="2000" b="1" dirty="0" smtClean="0"/>
              <a:t> 그램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11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201-20191223k</dc:creator>
  <cp:lastModifiedBy>201-20191223k</cp:lastModifiedBy>
  <cp:revision>1</cp:revision>
  <dcterms:created xsi:type="dcterms:W3CDTF">2020-06-23T06:41:10Z</dcterms:created>
  <dcterms:modified xsi:type="dcterms:W3CDTF">2020-06-23T06:42:03Z</dcterms:modified>
</cp:coreProperties>
</file>