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47" autoAdjust="0"/>
    <p:restoredTop sz="94660"/>
  </p:normalViewPr>
  <p:slideViewPr>
    <p:cSldViewPr>
      <p:cViewPr varScale="1">
        <p:scale>
          <a:sx n="85" d="100"/>
          <a:sy n="85" d="100"/>
        </p:scale>
        <p:origin x="-15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F16ED1-7857-461C-8CF8-F0D28FEE685C}" type="doc">
      <dgm:prSet loTypeId="urn:microsoft.com/office/officeart/2005/8/layout/hierarchy2" loCatId="hierarchy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3DBEDE1F-7C52-4919-8334-A3A7D7AF4761}">
      <dgm:prSet phldrT="[텍스트]" custT="1"/>
      <dgm:spPr/>
      <dgm:t>
        <a:bodyPr/>
        <a:lstStyle/>
        <a:p>
          <a:pPr latinLnBrk="1"/>
          <a:r>
            <a:rPr lang="en-US" altLang="ko-KR" sz="1800" dirty="0" smtClean="0">
              <a:latin typeface="+mn-ea"/>
              <a:ea typeface="+mn-ea"/>
            </a:rPr>
            <a:t>Controller</a:t>
          </a:r>
          <a:endParaRPr lang="ko-KR" altLang="en-US" sz="1800" dirty="0">
            <a:latin typeface="+mn-ea"/>
            <a:ea typeface="+mn-ea"/>
          </a:endParaRPr>
        </a:p>
      </dgm:t>
    </dgm:pt>
    <dgm:pt modelId="{711BC6C4-0FBC-4084-A88F-F8113F439175}" type="parTrans" cxnId="{DA1E96F6-4807-4862-86DE-2CCAFACC3175}">
      <dgm:prSet/>
      <dgm:spPr/>
      <dgm:t>
        <a:bodyPr/>
        <a:lstStyle/>
        <a:p>
          <a:pPr latinLnBrk="1"/>
          <a:endParaRPr lang="ko-KR" altLang="en-US" sz="1000">
            <a:latin typeface="+mn-ea"/>
            <a:ea typeface="+mn-ea"/>
          </a:endParaRPr>
        </a:p>
      </dgm:t>
    </dgm:pt>
    <dgm:pt modelId="{09C9F811-15F6-4DF4-A20B-12F787FFC577}" type="sibTrans" cxnId="{DA1E96F6-4807-4862-86DE-2CCAFACC3175}">
      <dgm:prSet/>
      <dgm:spPr/>
      <dgm:t>
        <a:bodyPr/>
        <a:lstStyle/>
        <a:p>
          <a:pPr latinLnBrk="1"/>
          <a:endParaRPr lang="ko-KR" altLang="en-US" sz="1000">
            <a:latin typeface="+mn-ea"/>
            <a:ea typeface="+mn-ea"/>
          </a:endParaRPr>
        </a:p>
      </dgm:t>
    </dgm:pt>
    <dgm:pt modelId="{B0A84B62-1B01-4498-A349-B012E5B738D0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latin typeface="+mn-ea"/>
              <a:ea typeface="+mn-ea"/>
            </a:rPr>
            <a:t>common</a:t>
          </a:r>
          <a:endParaRPr lang="ko-KR" altLang="en-US" sz="1600" dirty="0">
            <a:latin typeface="+mn-ea"/>
            <a:ea typeface="+mn-ea"/>
          </a:endParaRPr>
        </a:p>
      </dgm:t>
    </dgm:pt>
    <dgm:pt modelId="{EF4825B7-1C81-49AC-AB84-C8C975113641}" type="parTrans" cxnId="{DB9A943C-27A6-47A6-9437-11A738D6CC1C}">
      <dgm:prSet custT="1"/>
      <dgm:spPr/>
      <dgm:t>
        <a:bodyPr/>
        <a:lstStyle/>
        <a:p>
          <a:pPr latinLnBrk="1"/>
          <a:endParaRPr lang="ko-KR" altLang="en-US" sz="1000">
            <a:latin typeface="+mn-ea"/>
            <a:ea typeface="+mn-ea"/>
          </a:endParaRPr>
        </a:p>
      </dgm:t>
    </dgm:pt>
    <dgm:pt modelId="{668D5F21-865F-4277-928A-46FC040D88F9}" type="sibTrans" cxnId="{DB9A943C-27A6-47A6-9437-11A738D6CC1C}">
      <dgm:prSet/>
      <dgm:spPr/>
      <dgm:t>
        <a:bodyPr/>
        <a:lstStyle/>
        <a:p>
          <a:pPr latinLnBrk="1"/>
          <a:endParaRPr lang="ko-KR" altLang="en-US" sz="1000">
            <a:latin typeface="+mn-ea"/>
            <a:ea typeface="+mn-ea"/>
          </a:endParaRPr>
        </a:p>
      </dgm:t>
    </dgm:pt>
    <dgm:pt modelId="{50428920-DBF5-43ED-A598-152EDE61F191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latin typeface="+mn-ea"/>
              <a:ea typeface="+mn-ea"/>
            </a:rPr>
            <a:t>FrontController</a:t>
          </a:r>
          <a:endParaRPr lang="ko-KR" altLang="en-US" sz="1200" dirty="0">
            <a:latin typeface="+mn-ea"/>
            <a:ea typeface="+mn-ea"/>
          </a:endParaRPr>
        </a:p>
      </dgm:t>
    </dgm:pt>
    <dgm:pt modelId="{262710F7-2FE1-454D-8CD7-62F305B9D7F2}" type="parTrans" cxnId="{C6531B33-53F6-4BC9-B9F5-F60CB0966CE4}">
      <dgm:prSet custT="1"/>
      <dgm:spPr/>
      <dgm:t>
        <a:bodyPr/>
        <a:lstStyle/>
        <a:p>
          <a:pPr latinLnBrk="1"/>
          <a:endParaRPr lang="ko-KR" altLang="en-US" sz="1000">
            <a:latin typeface="+mn-ea"/>
            <a:ea typeface="+mn-ea"/>
          </a:endParaRPr>
        </a:p>
      </dgm:t>
    </dgm:pt>
    <dgm:pt modelId="{22681458-5AC6-4EEE-A470-8EA977BD3373}" type="sibTrans" cxnId="{C6531B33-53F6-4BC9-B9F5-F60CB0966CE4}">
      <dgm:prSet/>
      <dgm:spPr/>
      <dgm:t>
        <a:bodyPr/>
        <a:lstStyle/>
        <a:p>
          <a:pPr latinLnBrk="1"/>
          <a:endParaRPr lang="ko-KR" altLang="en-US" sz="1000">
            <a:latin typeface="+mn-ea"/>
            <a:ea typeface="+mn-ea"/>
          </a:endParaRPr>
        </a:p>
      </dgm:t>
    </dgm:pt>
    <dgm:pt modelId="{EFFB6162-9CAE-4F49-9456-DE0A389FF134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latin typeface="+mn-ea"/>
              <a:ea typeface="+mn-ea"/>
            </a:rPr>
            <a:t>member</a:t>
          </a:r>
          <a:endParaRPr lang="ko-KR" altLang="en-US" sz="1600" dirty="0">
            <a:latin typeface="+mn-ea"/>
            <a:ea typeface="+mn-ea"/>
          </a:endParaRPr>
        </a:p>
      </dgm:t>
    </dgm:pt>
    <dgm:pt modelId="{0FD085D8-20A3-40AB-9155-2998311EA6A5}" type="parTrans" cxnId="{0B391048-A799-402B-B23E-4A383A370045}">
      <dgm:prSet custT="1"/>
      <dgm:spPr/>
      <dgm:t>
        <a:bodyPr/>
        <a:lstStyle/>
        <a:p>
          <a:pPr latinLnBrk="1"/>
          <a:endParaRPr lang="ko-KR" altLang="en-US" sz="1000">
            <a:latin typeface="+mn-ea"/>
            <a:ea typeface="+mn-ea"/>
          </a:endParaRPr>
        </a:p>
      </dgm:t>
    </dgm:pt>
    <dgm:pt modelId="{CFFC494E-2AD4-4ECB-8DF9-B3CFF9E1F5A2}" type="sibTrans" cxnId="{0B391048-A799-402B-B23E-4A383A370045}">
      <dgm:prSet/>
      <dgm:spPr/>
      <dgm:t>
        <a:bodyPr/>
        <a:lstStyle/>
        <a:p>
          <a:pPr latinLnBrk="1"/>
          <a:endParaRPr lang="ko-KR" altLang="en-US" sz="1000">
            <a:latin typeface="+mn-ea"/>
            <a:ea typeface="+mn-ea"/>
          </a:endParaRPr>
        </a:p>
      </dgm:t>
    </dgm:pt>
    <dgm:pt modelId="{E829BC5A-AF80-45C4-B197-82D29ED1BA05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latin typeface="+mn-ea"/>
              <a:ea typeface="+mn-ea"/>
            </a:rPr>
            <a:t>MemberInsertServlet</a:t>
          </a:r>
          <a:endParaRPr lang="ko-KR" altLang="en-US" sz="1200" dirty="0">
            <a:latin typeface="+mn-ea"/>
            <a:ea typeface="+mn-ea"/>
          </a:endParaRPr>
        </a:p>
      </dgm:t>
    </dgm:pt>
    <dgm:pt modelId="{291A08AC-BEBE-4398-BCF9-1BAC96F2F1C1}" type="parTrans" cxnId="{2E2FAE7D-25E1-4C57-B1FE-5AE117F315D6}">
      <dgm:prSet custT="1"/>
      <dgm:spPr/>
      <dgm:t>
        <a:bodyPr/>
        <a:lstStyle/>
        <a:p>
          <a:pPr latinLnBrk="1"/>
          <a:endParaRPr lang="ko-KR" altLang="en-US" sz="1000">
            <a:latin typeface="+mn-ea"/>
            <a:ea typeface="+mn-ea"/>
          </a:endParaRPr>
        </a:p>
      </dgm:t>
    </dgm:pt>
    <dgm:pt modelId="{109C5B09-54FE-4371-A905-6583FE1FA034}" type="sibTrans" cxnId="{2E2FAE7D-25E1-4C57-B1FE-5AE117F315D6}">
      <dgm:prSet/>
      <dgm:spPr/>
      <dgm:t>
        <a:bodyPr/>
        <a:lstStyle/>
        <a:p>
          <a:pPr latinLnBrk="1"/>
          <a:endParaRPr lang="ko-KR" altLang="en-US" sz="1000">
            <a:latin typeface="+mn-ea"/>
            <a:ea typeface="+mn-ea"/>
          </a:endParaRPr>
        </a:p>
      </dgm:t>
    </dgm:pt>
    <dgm:pt modelId="{BF0029A0-2138-45DF-82F1-9F9631FF3243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latin typeface="+mn-ea"/>
              <a:ea typeface="+mn-ea"/>
            </a:rPr>
            <a:t>cashdonation</a:t>
          </a:r>
          <a:endParaRPr lang="ko-KR" altLang="en-US" sz="1600" dirty="0">
            <a:latin typeface="+mn-ea"/>
            <a:ea typeface="+mn-ea"/>
          </a:endParaRPr>
        </a:p>
      </dgm:t>
    </dgm:pt>
    <dgm:pt modelId="{6BBED8C0-9F5F-4189-8DBE-B7FC1BF30E4E}" type="parTrans" cxnId="{1EB3EEF5-D32E-4297-BEA5-D32A446DD206}">
      <dgm:prSet custT="1"/>
      <dgm:spPr/>
      <dgm:t>
        <a:bodyPr/>
        <a:lstStyle/>
        <a:p>
          <a:pPr latinLnBrk="1"/>
          <a:endParaRPr lang="ko-KR" altLang="en-US" sz="1000">
            <a:latin typeface="+mn-ea"/>
            <a:ea typeface="+mn-ea"/>
          </a:endParaRPr>
        </a:p>
      </dgm:t>
    </dgm:pt>
    <dgm:pt modelId="{433BF1E5-3306-4837-8DF5-EAE1E8BBE014}" type="sibTrans" cxnId="{1EB3EEF5-D32E-4297-BEA5-D32A446DD206}">
      <dgm:prSet/>
      <dgm:spPr/>
      <dgm:t>
        <a:bodyPr/>
        <a:lstStyle/>
        <a:p>
          <a:pPr latinLnBrk="1"/>
          <a:endParaRPr lang="ko-KR" altLang="en-US" sz="1000">
            <a:latin typeface="+mn-ea"/>
            <a:ea typeface="+mn-ea"/>
          </a:endParaRPr>
        </a:p>
      </dgm:t>
    </dgm:pt>
    <dgm:pt modelId="{D923A09B-52DC-49AB-AA1D-553AA3F39E92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latin typeface="+mn-ea"/>
              <a:ea typeface="+mn-ea"/>
            </a:rPr>
            <a:t>allpay</a:t>
          </a:r>
          <a:endParaRPr lang="ko-KR" altLang="en-US" sz="1600" dirty="0">
            <a:latin typeface="+mn-ea"/>
            <a:ea typeface="+mn-ea"/>
          </a:endParaRPr>
        </a:p>
      </dgm:t>
    </dgm:pt>
    <dgm:pt modelId="{F0776472-F74D-4899-A80A-81A82F4DDBBC}" type="parTrans" cxnId="{B89AFD0B-AE3B-40E3-BCB6-A5AD5055875B}">
      <dgm:prSet custT="1"/>
      <dgm:spPr/>
      <dgm:t>
        <a:bodyPr/>
        <a:lstStyle/>
        <a:p>
          <a:pPr latinLnBrk="1"/>
          <a:endParaRPr lang="ko-KR" altLang="en-US" sz="1000">
            <a:latin typeface="+mn-ea"/>
            <a:ea typeface="+mn-ea"/>
          </a:endParaRPr>
        </a:p>
      </dgm:t>
    </dgm:pt>
    <dgm:pt modelId="{5C45D05C-8171-4016-AF7A-B3054A5A6B02}" type="sibTrans" cxnId="{B89AFD0B-AE3B-40E3-BCB6-A5AD5055875B}">
      <dgm:prSet/>
      <dgm:spPr/>
      <dgm:t>
        <a:bodyPr/>
        <a:lstStyle/>
        <a:p>
          <a:pPr latinLnBrk="1"/>
          <a:endParaRPr lang="ko-KR" altLang="en-US" sz="1000">
            <a:latin typeface="+mn-ea"/>
            <a:ea typeface="+mn-ea"/>
          </a:endParaRPr>
        </a:p>
      </dgm:t>
    </dgm:pt>
    <dgm:pt modelId="{03E3F73B-ECB5-4196-BD24-51093C625254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latin typeface="+mn-ea"/>
              <a:ea typeface="+mn-ea"/>
            </a:rPr>
            <a:t>MemberContentServlet</a:t>
          </a:r>
          <a:endParaRPr lang="ko-KR" altLang="en-US" sz="1200" dirty="0">
            <a:latin typeface="+mn-ea"/>
            <a:ea typeface="+mn-ea"/>
          </a:endParaRPr>
        </a:p>
      </dgm:t>
    </dgm:pt>
    <dgm:pt modelId="{A458023A-11B9-44ED-AE55-E7F1C3964C11}" type="parTrans" cxnId="{17DF51BB-2985-4BDF-B2FF-107AB6383C9A}">
      <dgm:prSet custT="1"/>
      <dgm:spPr/>
      <dgm:t>
        <a:bodyPr/>
        <a:lstStyle/>
        <a:p>
          <a:pPr latinLnBrk="1"/>
          <a:endParaRPr lang="ko-KR" altLang="en-US" sz="1000">
            <a:latin typeface="+mn-ea"/>
            <a:ea typeface="+mn-ea"/>
          </a:endParaRPr>
        </a:p>
      </dgm:t>
    </dgm:pt>
    <dgm:pt modelId="{A95D44C2-F6AD-4EE1-8AA3-7E22B16586EE}" type="sibTrans" cxnId="{17DF51BB-2985-4BDF-B2FF-107AB6383C9A}">
      <dgm:prSet/>
      <dgm:spPr/>
      <dgm:t>
        <a:bodyPr/>
        <a:lstStyle/>
        <a:p>
          <a:pPr latinLnBrk="1"/>
          <a:endParaRPr lang="ko-KR" altLang="en-US" sz="1000">
            <a:latin typeface="+mn-ea"/>
            <a:ea typeface="+mn-ea"/>
          </a:endParaRPr>
        </a:p>
      </dgm:t>
    </dgm:pt>
    <dgm:pt modelId="{95F2834B-1471-40FE-ACAC-F0DC5358D663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latin typeface="+mn-ea"/>
              <a:ea typeface="+mn-ea"/>
            </a:rPr>
            <a:t>MemberModifyServlet</a:t>
          </a:r>
          <a:endParaRPr lang="ko-KR" altLang="en-US" sz="1200" dirty="0">
            <a:latin typeface="+mn-ea"/>
            <a:ea typeface="+mn-ea"/>
          </a:endParaRPr>
        </a:p>
      </dgm:t>
    </dgm:pt>
    <dgm:pt modelId="{388C736C-FDAA-41ED-A5B9-A6CBC369518D}" type="parTrans" cxnId="{0DBE4212-02FC-4994-BD5E-3AEE8940D4E2}">
      <dgm:prSet custT="1"/>
      <dgm:spPr/>
      <dgm:t>
        <a:bodyPr/>
        <a:lstStyle/>
        <a:p>
          <a:pPr latinLnBrk="1"/>
          <a:endParaRPr lang="ko-KR" altLang="en-US" sz="1000">
            <a:latin typeface="+mn-ea"/>
            <a:ea typeface="+mn-ea"/>
          </a:endParaRPr>
        </a:p>
      </dgm:t>
    </dgm:pt>
    <dgm:pt modelId="{84C809CF-59C1-4771-989E-94A63DC37323}" type="sibTrans" cxnId="{0DBE4212-02FC-4994-BD5E-3AEE8940D4E2}">
      <dgm:prSet/>
      <dgm:spPr/>
      <dgm:t>
        <a:bodyPr/>
        <a:lstStyle/>
        <a:p>
          <a:pPr latinLnBrk="1"/>
          <a:endParaRPr lang="ko-KR" altLang="en-US" sz="1000">
            <a:latin typeface="+mn-ea"/>
            <a:ea typeface="+mn-ea"/>
          </a:endParaRPr>
        </a:p>
      </dgm:t>
    </dgm:pt>
    <dgm:pt modelId="{0E5F48BA-1B34-4A7E-A4D9-2BD746D0EF1A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latin typeface="+mn-ea"/>
              <a:ea typeface="+mn-ea"/>
            </a:rPr>
            <a:t>MemberTotalPointServlet</a:t>
          </a:r>
          <a:endParaRPr lang="ko-KR" altLang="en-US" sz="1200" dirty="0">
            <a:latin typeface="+mn-ea"/>
            <a:ea typeface="+mn-ea"/>
          </a:endParaRPr>
        </a:p>
      </dgm:t>
    </dgm:pt>
    <dgm:pt modelId="{433FA4C0-8A07-48E2-A188-153A7C3B0C2B}" type="parTrans" cxnId="{F818D4D0-674C-496A-B137-8443BE6964A3}">
      <dgm:prSet custT="1"/>
      <dgm:spPr/>
      <dgm:t>
        <a:bodyPr/>
        <a:lstStyle/>
        <a:p>
          <a:pPr latinLnBrk="1"/>
          <a:endParaRPr lang="ko-KR" altLang="en-US" sz="1000">
            <a:latin typeface="+mn-ea"/>
            <a:ea typeface="+mn-ea"/>
          </a:endParaRPr>
        </a:p>
      </dgm:t>
    </dgm:pt>
    <dgm:pt modelId="{4E6225BA-4BE4-4C8A-9EBF-84CE5009AE3B}" type="sibTrans" cxnId="{F818D4D0-674C-496A-B137-8443BE6964A3}">
      <dgm:prSet/>
      <dgm:spPr/>
      <dgm:t>
        <a:bodyPr/>
        <a:lstStyle/>
        <a:p>
          <a:pPr latinLnBrk="1"/>
          <a:endParaRPr lang="ko-KR" altLang="en-US" sz="1000">
            <a:latin typeface="+mn-ea"/>
            <a:ea typeface="+mn-ea"/>
          </a:endParaRPr>
        </a:p>
      </dgm:t>
    </dgm:pt>
    <dgm:pt modelId="{16FA59AF-4BAE-438C-B7D1-8ABA9976C171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latin typeface="+mn-ea"/>
              <a:ea typeface="+mn-ea"/>
            </a:rPr>
            <a:t>MemberModifyValueServlet</a:t>
          </a:r>
          <a:endParaRPr lang="ko-KR" altLang="en-US" sz="1200" dirty="0">
            <a:latin typeface="+mn-ea"/>
            <a:ea typeface="+mn-ea"/>
          </a:endParaRPr>
        </a:p>
      </dgm:t>
    </dgm:pt>
    <dgm:pt modelId="{22DF7A5B-578D-4D2A-B4B0-9CDE6A4069BA}" type="parTrans" cxnId="{FB723C9B-6B12-4A21-A628-79D365A05DA0}">
      <dgm:prSet custT="1"/>
      <dgm:spPr/>
      <dgm:t>
        <a:bodyPr/>
        <a:lstStyle/>
        <a:p>
          <a:pPr latinLnBrk="1"/>
          <a:endParaRPr lang="ko-KR" altLang="en-US" sz="1000">
            <a:latin typeface="+mn-ea"/>
            <a:ea typeface="+mn-ea"/>
          </a:endParaRPr>
        </a:p>
      </dgm:t>
    </dgm:pt>
    <dgm:pt modelId="{3FAF3807-BB27-492E-91AE-90EAEF47B875}" type="sibTrans" cxnId="{FB723C9B-6B12-4A21-A628-79D365A05DA0}">
      <dgm:prSet/>
      <dgm:spPr/>
      <dgm:t>
        <a:bodyPr/>
        <a:lstStyle/>
        <a:p>
          <a:pPr latinLnBrk="1"/>
          <a:endParaRPr lang="ko-KR" altLang="en-US" sz="1000">
            <a:latin typeface="+mn-ea"/>
            <a:ea typeface="+mn-ea"/>
          </a:endParaRPr>
        </a:p>
      </dgm:t>
    </dgm:pt>
    <dgm:pt modelId="{674B1AB9-5392-4BD9-8751-50B07ADBE5BC}">
      <dgm:prSet custT="1"/>
      <dgm:spPr/>
      <dgm:t>
        <a:bodyPr/>
        <a:lstStyle/>
        <a:p>
          <a:pPr latinLnBrk="1"/>
          <a:r>
            <a:rPr lang="en-US" altLang="en-US" sz="1200" dirty="0" smtClean="0">
              <a:latin typeface="+mn-ea"/>
              <a:ea typeface="+mn-ea"/>
            </a:rPr>
            <a:t> CashDonationListServlet</a:t>
          </a:r>
          <a:endParaRPr lang="ko-KR" altLang="en-US" sz="1200" dirty="0">
            <a:latin typeface="+mn-ea"/>
            <a:ea typeface="+mn-ea"/>
          </a:endParaRPr>
        </a:p>
      </dgm:t>
    </dgm:pt>
    <dgm:pt modelId="{8A656524-E5FB-41D1-ACF8-ECBE1D4E8B74}" type="parTrans" cxnId="{1E3E714E-081F-4982-BB21-4D2A99FF014B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537C1A6F-E93D-481A-831B-E6A5AB3207CE}" type="sibTrans" cxnId="{1E3E714E-081F-4982-BB21-4D2A99FF014B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A597CC50-A8A3-47FA-BF8F-7DC67114E77D}">
      <dgm:prSet custT="1"/>
      <dgm:spPr/>
      <dgm:t>
        <a:bodyPr/>
        <a:lstStyle/>
        <a:p>
          <a:pPr latinLnBrk="1"/>
          <a:r>
            <a:rPr lang="en-US" altLang="en-US" sz="1200" dirty="0" smtClean="0">
              <a:latin typeface="+mn-ea"/>
              <a:ea typeface="+mn-ea"/>
            </a:rPr>
            <a:t> AllPayListServlet</a:t>
          </a:r>
          <a:endParaRPr lang="ko-KR" altLang="en-US" sz="1200" dirty="0">
            <a:latin typeface="+mn-ea"/>
            <a:ea typeface="+mn-ea"/>
          </a:endParaRPr>
        </a:p>
      </dgm:t>
    </dgm:pt>
    <dgm:pt modelId="{162FC4A5-10CA-4584-BB5B-C9DA760420E6}" type="parTrans" cxnId="{DEF67C7B-A681-4C52-A5CF-C6565BE33DDA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291FD665-331C-452A-B8D2-FD60BBC3720F}" type="sibTrans" cxnId="{DEF67C7B-A681-4C52-A5CF-C6565BE33DDA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BA6C0CB5-CE28-46DD-B82B-CB2000F6432B}">
      <dgm:prSet custT="1"/>
      <dgm:spPr/>
      <dgm:t>
        <a:bodyPr/>
        <a:lstStyle/>
        <a:p>
          <a:pPr latinLnBrk="1"/>
          <a:r>
            <a:rPr lang="en-US" altLang="en-US" sz="1200" dirty="0" smtClean="0">
              <a:latin typeface="+mn-ea"/>
              <a:ea typeface="+mn-ea"/>
            </a:rPr>
            <a:t>AllPayContentServlet</a:t>
          </a:r>
          <a:endParaRPr lang="ko-KR" altLang="en-US" sz="1200" dirty="0">
            <a:latin typeface="+mn-ea"/>
            <a:ea typeface="+mn-ea"/>
          </a:endParaRPr>
        </a:p>
      </dgm:t>
    </dgm:pt>
    <dgm:pt modelId="{5784056F-DB06-4546-875B-5E1FE4A5CBF3}" type="parTrans" cxnId="{6A6168C3-8B68-4C3A-AA7F-B3B636490083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FE16BF29-20A9-4770-ABCA-5BE35E187BAF}" type="sibTrans" cxnId="{6A6168C3-8B68-4C3A-AA7F-B3B636490083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478B521B-1A1B-47EE-8948-038B26DEA18F}">
      <dgm:prSet custT="1"/>
      <dgm:spPr/>
      <dgm:t>
        <a:bodyPr/>
        <a:lstStyle/>
        <a:p>
          <a:pPr latinLnBrk="1"/>
          <a:r>
            <a:rPr lang="en-US" altLang="en-US" sz="1200" dirty="0" smtClean="0">
              <a:latin typeface="+mn-ea"/>
              <a:ea typeface="+mn-ea"/>
            </a:rPr>
            <a:t> CashDonationInsertServlet</a:t>
          </a:r>
          <a:endParaRPr lang="ko-KR" altLang="en-US" sz="1200" dirty="0">
            <a:latin typeface="+mn-ea"/>
            <a:ea typeface="+mn-ea"/>
          </a:endParaRPr>
        </a:p>
      </dgm:t>
    </dgm:pt>
    <dgm:pt modelId="{6B5BD468-3CCB-4FD1-B8F9-E8DC08EC3CE2}" type="parTrans" cxnId="{0B4880AD-1DBC-4C75-8B76-768D1350B929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22CB9937-37FA-427E-B99C-5B74A341D637}" type="sibTrans" cxnId="{0B4880AD-1DBC-4C75-8B76-768D1350B929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D0566F41-4CEF-4F28-A78F-0CECEC927776}">
      <dgm:prSet custT="1"/>
      <dgm:spPr/>
      <dgm:t>
        <a:bodyPr/>
        <a:lstStyle/>
        <a:p>
          <a:pPr latinLnBrk="1"/>
          <a:r>
            <a:rPr lang="en-US" altLang="en-US" sz="1200" dirty="0" smtClean="0">
              <a:latin typeface="+mn-ea"/>
              <a:ea typeface="+mn-ea"/>
            </a:rPr>
            <a:t> CashDonationModifyStateServlet</a:t>
          </a:r>
          <a:endParaRPr lang="ko-KR" altLang="en-US" sz="1200" dirty="0">
            <a:latin typeface="+mn-ea"/>
            <a:ea typeface="+mn-ea"/>
          </a:endParaRPr>
        </a:p>
      </dgm:t>
    </dgm:pt>
    <dgm:pt modelId="{1BFC304E-EFBE-45F4-9275-B47767B9412A}" type="parTrans" cxnId="{2024FFF2-123B-4C32-BE5A-09551D86B377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2D769169-ABCD-4574-9FFB-0B0BEF5C081C}" type="sibTrans" cxnId="{2024FFF2-123B-4C32-BE5A-09551D86B377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CF82F56B-038E-4215-A437-A4E5BAA11219}">
      <dgm:prSet custT="1"/>
      <dgm:spPr/>
      <dgm:t>
        <a:bodyPr/>
        <a:lstStyle/>
        <a:p>
          <a:pPr latinLnBrk="1"/>
          <a:r>
            <a:rPr lang="en-US" altLang="en-US" sz="1200" dirty="0" smtClean="0">
              <a:latin typeface="+mn-ea"/>
              <a:ea typeface="+mn-ea"/>
            </a:rPr>
            <a:t>AllPayInsertServlet</a:t>
          </a:r>
          <a:endParaRPr lang="ko-KR" altLang="en-US" sz="1200" dirty="0">
            <a:latin typeface="+mn-ea"/>
            <a:ea typeface="+mn-ea"/>
          </a:endParaRPr>
        </a:p>
      </dgm:t>
    </dgm:pt>
    <dgm:pt modelId="{63F5084E-16CE-4B72-8537-17C371E7E301}" type="parTrans" cxnId="{9361ACA5-BE64-44A7-B22E-2C5366DAA12B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4929C482-3ED2-4898-A935-5C5FCE50E162}" type="sibTrans" cxnId="{9361ACA5-BE64-44A7-B22E-2C5366DAA12B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5E9C57B1-4FA2-4D3A-B32A-801A0283935B}">
      <dgm:prSet custT="1"/>
      <dgm:spPr/>
      <dgm:t>
        <a:bodyPr/>
        <a:lstStyle/>
        <a:p>
          <a:pPr latinLnBrk="1"/>
          <a:r>
            <a:rPr lang="en-US" altLang="en-US" sz="1200" dirty="0" smtClean="0">
              <a:latin typeface="+mn-ea"/>
              <a:ea typeface="+mn-ea"/>
            </a:rPr>
            <a:t>AllPayModifyStateServlet</a:t>
          </a:r>
          <a:endParaRPr lang="ko-KR" altLang="en-US" sz="1200" dirty="0">
            <a:latin typeface="+mn-ea"/>
            <a:ea typeface="+mn-ea"/>
          </a:endParaRPr>
        </a:p>
      </dgm:t>
    </dgm:pt>
    <dgm:pt modelId="{7A859767-75CE-49CE-BA62-A58E70603533}" type="parTrans" cxnId="{7B6BD437-29FE-48FD-95E6-96EBA7C91262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41B11A79-C9C8-4524-A349-BD33BB771E9F}" type="sibTrans" cxnId="{7B6BD437-29FE-48FD-95E6-96EBA7C91262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2F18B0AE-0E39-4724-A9AC-3BBF17F828F2}">
      <dgm:prSet phldrT="[텍스트]" custT="1"/>
      <dgm:spPr/>
      <dgm:t>
        <a:bodyPr/>
        <a:lstStyle/>
        <a:p>
          <a:pPr latinLnBrk="1"/>
          <a:r>
            <a:rPr lang="en-US" altLang="ko-KR" sz="1200" smtClean="0">
              <a:latin typeface="+mn-ea"/>
              <a:ea typeface="+mn-ea"/>
            </a:rPr>
            <a:t>MemberCheckLoginServlet</a:t>
          </a:r>
          <a:endParaRPr lang="ko-KR" altLang="en-US" sz="1200" dirty="0">
            <a:latin typeface="+mn-ea"/>
            <a:ea typeface="+mn-ea"/>
          </a:endParaRPr>
        </a:p>
      </dgm:t>
    </dgm:pt>
    <dgm:pt modelId="{50950412-0A06-48A9-94A6-59EA8FDBA51E}" type="sibTrans" cxnId="{7AB54BFA-6805-4BDF-B39A-1E1209C17C18}">
      <dgm:prSet/>
      <dgm:spPr/>
      <dgm:t>
        <a:bodyPr/>
        <a:lstStyle/>
        <a:p>
          <a:pPr latinLnBrk="1"/>
          <a:endParaRPr lang="ko-KR" altLang="en-US" sz="1000">
            <a:latin typeface="+mn-ea"/>
            <a:ea typeface="+mn-ea"/>
          </a:endParaRPr>
        </a:p>
      </dgm:t>
    </dgm:pt>
    <dgm:pt modelId="{A22DD831-BE09-4BFB-8BF1-9958D1E83433}" type="parTrans" cxnId="{7AB54BFA-6805-4BDF-B39A-1E1209C17C18}">
      <dgm:prSet custT="1"/>
      <dgm:spPr/>
      <dgm:t>
        <a:bodyPr/>
        <a:lstStyle/>
        <a:p>
          <a:pPr latinLnBrk="1"/>
          <a:endParaRPr lang="ko-KR" altLang="en-US" sz="1000">
            <a:latin typeface="+mn-ea"/>
            <a:ea typeface="+mn-ea"/>
          </a:endParaRPr>
        </a:p>
      </dgm:t>
    </dgm:pt>
    <dgm:pt modelId="{73C9672B-2DD9-4702-8358-6BB304AE6A9E}" type="pres">
      <dgm:prSet presAssocID="{FBF16ED1-7857-461C-8CF8-F0D28FEE685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9A3693A-8BBA-4C52-BF76-370AA6016ED4}" type="pres">
      <dgm:prSet presAssocID="{3DBEDE1F-7C52-4919-8334-A3A7D7AF4761}" presName="root1" presStyleCnt="0"/>
      <dgm:spPr/>
    </dgm:pt>
    <dgm:pt modelId="{00A107F1-A7D5-42BB-B596-CEF1698EBD7B}" type="pres">
      <dgm:prSet presAssocID="{3DBEDE1F-7C52-4919-8334-A3A7D7AF4761}" presName="LevelOneTextNode" presStyleLbl="node0" presStyleIdx="0" presStyleCnt="1" custScaleX="256680" custScaleY="220772" custLinFactX="-145514" custLinFactNeighborX="-200000" custLinFactNeighborY="-5166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7A18A96-6890-481F-A831-AC6AEE691966}" type="pres">
      <dgm:prSet presAssocID="{3DBEDE1F-7C52-4919-8334-A3A7D7AF4761}" presName="level2hierChild" presStyleCnt="0"/>
      <dgm:spPr/>
    </dgm:pt>
    <dgm:pt modelId="{7375DB99-FC40-4536-AE90-A0270DEE26F5}" type="pres">
      <dgm:prSet presAssocID="{EF4825B7-1C81-49AC-AB84-C8C975113641}" presName="conn2-1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67A1D7DD-F68F-4C8E-9262-9AD26CF5E90B}" type="pres">
      <dgm:prSet presAssocID="{EF4825B7-1C81-49AC-AB84-C8C975113641}" presName="connTx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6A49C596-A463-4FF1-A239-63B522B28160}" type="pres">
      <dgm:prSet presAssocID="{B0A84B62-1B01-4498-A349-B012E5B738D0}" presName="root2" presStyleCnt="0"/>
      <dgm:spPr/>
    </dgm:pt>
    <dgm:pt modelId="{084EA2BB-90A1-494A-B8EF-BEC11E01887B}" type="pres">
      <dgm:prSet presAssocID="{B0A84B62-1B01-4498-A349-B012E5B738D0}" presName="LevelTwoTextNode" presStyleLbl="node2" presStyleIdx="0" presStyleCnt="4" custScaleX="333728" custScaleY="201328" custLinFactNeighborX="-10195" custLinFactNeighborY="-302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E4F9047-5404-4ACA-8F4E-1CA9A216EB09}" type="pres">
      <dgm:prSet presAssocID="{B0A84B62-1B01-4498-A349-B012E5B738D0}" presName="level3hierChild" presStyleCnt="0"/>
      <dgm:spPr/>
    </dgm:pt>
    <dgm:pt modelId="{82A5BA92-BA64-4E96-BC10-ED6033C4339D}" type="pres">
      <dgm:prSet presAssocID="{262710F7-2FE1-454D-8CD7-62F305B9D7F2}" presName="conn2-1" presStyleLbl="parChTrans1D3" presStyleIdx="0" presStyleCnt="14"/>
      <dgm:spPr/>
      <dgm:t>
        <a:bodyPr/>
        <a:lstStyle/>
        <a:p>
          <a:pPr latinLnBrk="1"/>
          <a:endParaRPr lang="ko-KR" altLang="en-US"/>
        </a:p>
      </dgm:t>
    </dgm:pt>
    <dgm:pt modelId="{C49F2739-BD5C-49D2-96DF-C6F70863486F}" type="pres">
      <dgm:prSet presAssocID="{262710F7-2FE1-454D-8CD7-62F305B9D7F2}" presName="connTx" presStyleLbl="parChTrans1D3" presStyleIdx="0" presStyleCnt="14"/>
      <dgm:spPr/>
      <dgm:t>
        <a:bodyPr/>
        <a:lstStyle/>
        <a:p>
          <a:pPr latinLnBrk="1"/>
          <a:endParaRPr lang="ko-KR" altLang="en-US"/>
        </a:p>
      </dgm:t>
    </dgm:pt>
    <dgm:pt modelId="{15126218-9CF1-410C-97A7-44BEE1209C34}" type="pres">
      <dgm:prSet presAssocID="{50428920-DBF5-43ED-A598-152EDE61F191}" presName="root2" presStyleCnt="0"/>
      <dgm:spPr/>
    </dgm:pt>
    <dgm:pt modelId="{9F735C2E-C314-4AEC-8371-408BCF1A72F6}" type="pres">
      <dgm:prSet presAssocID="{50428920-DBF5-43ED-A598-152EDE61F191}" presName="LevelTwoTextNode" presStyleLbl="node3" presStyleIdx="0" presStyleCnt="14" custScaleX="574089" custScaleY="173865" custLinFactNeighborX="85883" custLinFactNeighborY="-775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70A6F2-DD25-49F1-A1E9-20A4A5217FDD}" type="pres">
      <dgm:prSet presAssocID="{50428920-DBF5-43ED-A598-152EDE61F191}" presName="level3hierChild" presStyleCnt="0"/>
      <dgm:spPr/>
    </dgm:pt>
    <dgm:pt modelId="{DBFBB132-85D3-44F2-8AB8-81E4402B4528}" type="pres">
      <dgm:prSet presAssocID="{0FD085D8-20A3-40AB-9155-2998311EA6A5}" presName="conn2-1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0367E1B3-B4F5-4237-826A-DB68DA0599EC}" type="pres">
      <dgm:prSet presAssocID="{0FD085D8-20A3-40AB-9155-2998311EA6A5}" presName="connTx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530DDB98-B9F7-4F34-8584-AD264572A8BD}" type="pres">
      <dgm:prSet presAssocID="{EFFB6162-9CAE-4F49-9456-DE0A389FF134}" presName="root2" presStyleCnt="0"/>
      <dgm:spPr/>
    </dgm:pt>
    <dgm:pt modelId="{42FA64F1-1BAD-4AC4-85C5-23C15C460FF5}" type="pres">
      <dgm:prSet presAssocID="{EFFB6162-9CAE-4F49-9456-DE0A389FF134}" presName="LevelTwoTextNode" presStyleLbl="node2" presStyleIdx="1" presStyleCnt="4" custScaleX="333728" custScaleY="201328" custLinFactNeighborX="-7979" custLinFactNeighborY="-4166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EC145DF-BE08-4798-8928-F8EE46CD22DB}" type="pres">
      <dgm:prSet presAssocID="{EFFB6162-9CAE-4F49-9456-DE0A389FF134}" presName="level3hierChild" presStyleCnt="0"/>
      <dgm:spPr/>
    </dgm:pt>
    <dgm:pt modelId="{82E201E9-FB04-423A-9FC6-9AC0E25FFC30}" type="pres">
      <dgm:prSet presAssocID="{291A08AC-BEBE-4398-BCF9-1BAC96F2F1C1}" presName="conn2-1" presStyleLbl="parChTrans1D3" presStyleIdx="1" presStyleCnt="14"/>
      <dgm:spPr/>
      <dgm:t>
        <a:bodyPr/>
        <a:lstStyle/>
        <a:p>
          <a:pPr latinLnBrk="1"/>
          <a:endParaRPr lang="ko-KR" altLang="en-US"/>
        </a:p>
      </dgm:t>
    </dgm:pt>
    <dgm:pt modelId="{13CCCBFE-3888-45BB-B5FB-2B7F73B72F02}" type="pres">
      <dgm:prSet presAssocID="{291A08AC-BEBE-4398-BCF9-1BAC96F2F1C1}" presName="connTx" presStyleLbl="parChTrans1D3" presStyleIdx="1" presStyleCnt="14"/>
      <dgm:spPr/>
      <dgm:t>
        <a:bodyPr/>
        <a:lstStyle/>
        <a:p>
          <a:pPr latinLnBrk="1"/>
          <a:endParaRPr lang="ko-KR" altLang="en-US"/>
        </a:p>
      </dgm:t>
    </dgm:pt>
    <dgm:pt modelId="{81CEDF32-F4C6-49DC-AC06-F00BC850C832}" type="pres">
      <dgm:prSet presAssocID="{E829BC5A-AF80-45C4-B197-82D29ED1BA05}" presName="root2" presStyleCnt="0"/>
      <dgm:spPr/>
    </dgm:pt>
    <dgm:pt modelId="{5681F8BC-C2FF-4A4F-84E8-2C8832DF3982}" type="pres">
      <dgm:prSet presAssocID="{E829BC5A-AF80-45C4-B197-82D29ED1BA05}" presName="LevelTwoTextNode" presStyleLbl="node3" presStyleIdx="1" presStyleCnt="14" custScaleX="574089" custScaleY="173865" custLinFactNeighborX="85883" custLinFactNeighborY="-775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B1EAA8E-DCBF-46F7-9E5D-8D578CEC6A85}" type="pres">
      <dgm:prSet presAssocID="{E829BC5A-AF80-45C4-B197-82D29ED1BA05}" presName="level3hierChild" presStyleCnt="0"/>
      <dgm:spPr/>
    </dgm:pt>
    <dgm:pt modelId="{328DC1E8-1991-401A-8582-CE8431B39349}" type="pres">
      <dgm:prSet presAssocID="{A458023A-11B9-44ED-AE55-E7F1C3964C11}" presName="conn2-1" presStyleLbl="parChTrans1D3" presStyleIdx="2" presStyleCnt="14"/>
      <dgm:spPr/>
      <dgm:t>
        <a:bodyPr/>
        <a:lstStyle/>
        <a:p>
          <a:pPr latinLnBrk="1"/>
          <a:endParaRPr lang="ko-KR" altLang="en-US"/>
        </a:p>
      </dgm:t>
    </dgm:pt>
    <dgm:pt modelId="{853C6448-0DE8-4232-8EFF-06FEBEE78162}" type="pres">
      <dgm:prSet presAssocID="{A458023A-11B9-44ED-AE55-E7F1C3964C11}" presName="connTx" presStyleLbl="parChTrans1D3" presStyleIdx="2" presStyleCnt="14"/>
      <dgm:spPr/>
      <dgm:t>
        <a:bodyPr/>
        <a:lstStyle/>
        <a:p>
          <a:pPr latinLnBrk="1"/>
          <a:endParaRPr lang="ko-KR" altLang="en-US"/>
        </a:p>
      </dgm:t>
    </dgm:pt>
    <dgm:pt modelId="{E2E01E7E-F84F-4231-98ED-27FE0446EAAB}" type="pres">
      <dgm:prSet presAssocID="{03E3F73B-ECB5-4196-BD24-51093C625254}" presName="root2" presStyleCnt="0"/>
      <dgm:spPr/>
    </dgm:pt>
    <dgm:pt modelId="{10F908F6-D508-42E1-8EEC-92FC9DB56622}" type="pres">
      <dgm:prSet presAssocID="{03E3F73B-ECB5-4196-BD24-51093C625254}" presName="LevelTwoTextNode" presStyleLbl="node3" presStyleIdx="2" presStyleCnt="14" custScaleX="574089" custScaleY="173865" custLinFactNeighborX="85883" custLinFactNeighborY="-775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733FE2D-747B-42B8-9DB2-182FF7F043D2}" type="pres">
      <dgm:prSet presAssocID="{03E3F73B-ECB5-4196-BD24-51093C625254}" presName="level3hierChild" presStyleCnt="0"/>
      <dgm:spPr/>
    </dgm:pt>
    <dgm:pt modelId="{80CB0036-2095-4430-BC58-D7FA60778704}" type="pres">
      <dgm:prSet presAssocID="{388C736C-FDAA-41ED-A5B9-A6CBC369518D}" presName="conn2-1" presStyleLbl="parChTrans1D3" presStyleIdx="3" presStyleCnt="14"/>
      <dgm:spPr/>
      <dgm:t>
        <a:bodyPr/>
        <a:lstStyle/>
        <a:p>
          <a:pPr latinLnBrk="1"/>
          <a:endParaRPr lang="ko-KR" altLang="en-US"/>
        </a:p>
      </dgm:t>
    </dgm:pt>
    <dgm:pt modelId="{3B5C737C-E793-4519-AD88-CC2A8240403D}" type="pres">
      <dgm:prSet presAssocID="{388C736C-FDAA-41ED-A5B9-A6CBC369518D}" presName="connTx" presStyleLbl="parChTrans1D3" presStyleIdx="3" presStyleCnt="14"/>
      <dgm:spPr/>
      <dgm:t>
        <a:bodyPr/>
        <a:lstStyle/>
        <a:p>
          <a:pPr latinLnBrk="1"/>
          <a:endParaRPr lang="ko-KR" altLang="en-US"/>
        </a:p>
      </dgm:t>
    </dgm:pt>
    <dgm:pt modelId="{D5EE9082-0A53-4F7E-9B18-5EFDDFC16DD6}" type="pres">
      <dgm:prSet presAssocID="{95F2834B-1471-40FE-ACAC-F0DC5358D663}" presName="root2" presStyleCnt="0"/>
      <dgm:spPr/>
    </dgm:pt>
    <dgm:pt modelId="{82E4D174-3B85-4401-AC20-15C8AA6BD457}" type="pres">
      <dgm:prSet presAssocID="{95F2834B-1471-40FE-ACAC-F0DC5358D663}" presName="LevelTwoTextNode" presStyleLbl="node3" presStyleIdx="3" presStyleCnt="14" custScaleX="574089" custScaleY="173865" custLinFactNeighborX="85883" custLinFactNeighborY="-775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745CA70-85FC-4A95-80A6-18D6A2913CBD}" type="pres">
      <dgm:prSet presAssocID="{95F2834B-1471-40FE-ACAC-F0DC5358D663}" presName="level3hierChild" presStyleCnt="0"/>
      <dgm:spPr/>
    </dgm:pt>
    <dgm:pt modelId="{9EE750F4-A8A9-4981-9B8B-E77FAB9A8CBD}" type="pres">
      <dgm:prSet presAssocID="{A22DD831-BE09-4BFB-8BF1-9958D1E83433}" presName="conn2-1" presStyleLbl="parChTrans1D3" presStyleIdx="4" presStyleCnt="14"/>
      <dgm:spPr/>
      <dgm:t>
        <a:bodyPr/>
        <a:lstStyle/>
        <a:p>
          <a:pPr latinLnBrk="1"/>
          <a:endParaRPr lang="ko-KR" altLang="en-US"/>
        </a:p>
      </dgm:t>
    </dgm:pt>
    <dgm:pt modelId="{028C6F15-DBC5-4B30-BE8D-4B6FD2A30EAF}" type="pres">
      <dgm:prSet presAssocID="{A22DD831-BE09-4BFB-8BF1-9958D1E83433}" presName="connTx" presStyleLbl="parChTrans1D3" presStyleIdx="4" presStyleCnt="14"/>
      <dgm:spPr/>
      <dgm:t>
        <a:bodyPr/>
        <a:lstStyle/>
        <a:p>
          <a:pPr latinLnBrk="1"/>
          <a:endParaRPr lang="ko-KR" altLang="en-US"/>
        </a:p>
      </dgm:t>
    </dgm:pt>
    <dgm:pt modelId="{D7D4643E-6331-4430-B42F-44B8255D8F7C}" type="pres">
      <dgm:prSet presAssocID="{2F18B0AE-0E39-4724-A9AC-3BBF17F828F2}" presName="root2" presStyleCnt="0"/>
      <dgm:spPr/>
    </dgm:pt>
    <dgm:pt modelId="{B64676CA-5D05-4D61-838A-8F247054E504}" type="pres">
      <dgm:prSet presAssocID="{2F18B0AE-0E39-4724-A9AC-3BBF17F828F2}" presName="LevelTwoTextNode" presStyleLbl="node3" presStyleIdx="4" presStyleCnt="14" custScaleX="574089" custScaleY="173865" custLinFactNeighborX="85883" custLinFactNeighborY="-775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24E8D08-E974-4AAC-B910-405C1615D443}" type="pres">
      <dgm:prSet presAssocID="{2F18B0AE-0E39-4724-A9AC-3BBF17F828F2}" presName="level3hierChild" presStyleCnt="0"/>
      <dgm:spPr/>
    </dgm:pt>
    <dgm:pt modelId="{CAE8162E-6BA3-4D70-B1E7-58A9B5EBE2FE}" type="pres">
      <dgm:prSet presAssocID="{433FA4C0-8A07-48E2-A188-153A7C3B0C2B}" presName="conn2-1" presStyleLbl="parChTrans1D3" presStyleIdx="5" presStyleCnt="14"/>
      <dgm:spPr/>
      <dgm:t>
        <a:bodyPr/>
        <a:lstStyle/>
        <a:p>
          <a:pPr latinLnBrk="1"/>
          <a:endParaRPr lang="ko-KR" altLang="en-US"/>
        </a:p>
      </dgm:t>
    </dgm:pt>
    <dgm:pt modelId="{EA62D068-A209-4111-B991-89A790F88BA8}" type="pres">
      <dgm:prSet presAssocID="{433FA4C0-8A07-48E2-A188-153A7C3B0C2B}" presName="connTx" presStyleLbl="parChTrans1D3" presStyleIdx="5" presStyleCnt="14"/>
      <dgm:spPr/>
      <dgm:t>
        <a:bodyPr/>
        <a:lstStyle/>
        <a:p>
          <a:pPr latinLnBrk="1"/>
          <a:endParaRPr lang="ko-KR" altLang="en-US"/>
        </a:p>
      </dgm:t>
    </dgm:pt>
    <dgm:pt modelId="{0A5A28ED-F064-4FDE-AC7D-D7B547ACCC10}" type="pres">
      <dgm:prSet presAssocID="{0E5F48BA-1B34-4A7E-A4D9-2BD746D0EF1A}" presName="root2" presStyleCnt="0"/>
      <dgm:spPr/>
    </dgm:pt>
    <dgm:pt modelId="{5D1E4164-29DA-4950-B906-7DABD72AFF72}" type="pres">
      <dgm:prSet presAssocID="{0E5F48BA-1B34-4A7E-A4D9-2BD746D0EF1A}" presName="LevelTwoTextNode" presStyleLbl="node3" presStyleIdx="5" presStyleCnt="14" custScaleX="574089" custScaleY="173865" custLinFactNeighborX="85883" custLinFactNeighborY="-775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81945B-1EE0-4C5D-AF2B-B5EE351F8646}" type="pres">
      <dgm:prSet presAssocID="{0E5F48BA-1B34-4A7E-A4D9-2BD746D0EF1A}" presName="level3hierChild" presStyleCnt="0"/>
      <dgm:spPr/>
    </dgm:pt>
    <dgm:pt modelId="{B94F7741-A787-4C3F-A773-30D16E155A02}" type="pres">
      <dgm:prSet presAssocID="{22DF7A5B-578D-4D2A-B4B0-9CDE6A4069BA}" presName="conn2-1" presStyleLbl="parChTrans1D3" presStyleIdx="6" presStyleCnt="14"/>
      <dgm:spPr/>
      <dgm:t>
        <a:bodyPr/>
        <a:lstStyle/>
        <a:p>
          <a:pPr latinLnBrk="1"/>
          <a:endParaRPr lang="ko-KR" altLang="en-US"/>
        </a:p>
      </dgm:t>
    </dgm:pt>
    <dgm:pt modelId="{E496FD1A-3E76-4F7F-9D73-1BB6414B2DC9}" type="pres">
      <dgm:prSet presAssocID="{22DF7A5B-578D-4D2A-B4B0-9CDE6A4069BA}" presName="connTx" presStyleLbl="parChTrans1D3" presStyleIdx="6" presStyleCnt="14"/>
      <dgm:spPr/>
      <dgm:t>
        <a:bodyPr/>
        <a:lstStyle/>
        <a:p>
          <a:pPr latinLnBrk="1"/>
          <a:endParaRPr lang="ko-KR" altLang="en-US"/>
        </a:p>
      </dgm:t>
    </dgm:pt>
    <dgm:pt modelId="{4F96C909-AA81-45E4-9503-0E343A45D483}" type="pres">
      <dgm:prSet presAssocID="{16FA59AF-4BAE-438C-B7D1-8ABA9976C171}" presName="root2" presStyleCnt="0"/>
      <dgm:spPr/>
    </dgm:pt>
    <dgm:pt modelId="{86C475A0-48BD-4CBF-B125-20FC6DC02870}" type="pres">
      <dgm:prSet presAssocID="{16FA59AF-4BAE-438C-B7D1-8ABA9976C171}" presName="LevelTwoTextNode" presStyleLbl="node3" presStyleIdx="6" presStyleCnt="14" custScaleX="574089" custScaleY="173865" custLinFactNeighborX="85883" custLinFactNeighborY="-775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0CF7AD9-A366-463E-AE57-9037CCDEEF95}" type="pres">
      <dgm:prSet presAssocID="{16FA59AF-4BAE-438C-B7D1-8ABA9976C171}" presName="level3hierChild" presStyleCnt="0"/>
      <dgm:spPr/>
    </dgm:pt>
    <dgm:pt modelId="{530400F6-432A-4CBB-BE1D-C549FC471C99}" type="pres">
      <dgm:prSet presAssocID="{6BBED8C0-9F5F-4189-8DBE-B7FC1BF30E4E}" presName="conn2-1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A5919979-7AD1-43C2-A8E5-5DD3C0E928A6}" type="pres">
      <dgm:prSet presAssocID="{6BBED8C0-9F5F-4189-8DBE-B7FC1BF30E4E}" presName="connTx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3CFBD857-2B71-4BCF-BEB3-FC578FF1F797}" type="pres">
      <dgm:prSet presAssocID="{BF0029A0-2138-45DF-82F1-9F9631FF3243}" presName="root2" presStyleCnt="0"/>
      <dgm:spPr/>
    </dgm:pt>
    <dgm:pt modelId="{9A2B4A53-E3CD-46F9-882B-F104D6A7FBEE}" type="pres">
      <dgm:prSet presAssocID="{BF0029A0-2138-45DF-82F1-9F9631FF3243}" presName="LevelTwoTextNode" presStyleLbl="node2" presStyleIdx="2" presStyleCnt="4" custScaleX="333728" custScaleY="201328" custLinFactNeighborX="-7979" custLinFactNeighborY="-4166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A919A71-D732-4B3A-9F8A-B39F8B3799E5}" type="pres">
      <dgm:prSet presAssocID="{BF0029A0-2138-45DF-82F1-9F9631FF3243}" presName="level3hierChild" presStyleCnt="0"/>
      <dgm:spPr/>
    </dgm:pt>
    <dgm:pt modelId="{269FCC79-75E7-42F3-942A-6F2090F1AA95}" type="pres">
      <dgm:prSet presAssocID="{8A656524-E5FB-41D1-ACF8-ECBE1D4E8B74}" presName="conn2-1" presStyleLbl="parChTrans1D3" presStyleIdx="7" presStyleCnt="14"/>
      <dgm:spPr/>
      <dgm:t>
        <a:bodyPr/>
        <a:lstStyle/>
        <a:p>
          <a:pPr latinLnBrk="1"/>
          <a:endParaRPr lang="ko-KR" altLang="en-US"/>
        </a:p>
      </dgm:t>
    </dgm:pt>
    <dgm:pt modelId="{693A8DF6-B5AB-4194-9DBE-A7359694EF53}" type="pres">
      <dgm:prSet presAssocID="{8A656524-E5FB-41D1-ACF8-ECBE1D4E8B74}" presName="connTx" presStyleLbl="parChTrans1D3" presStyleIdx="7" presStyleCnt="14"/>
      <dgm:spPr/>
      <dgm:t>
        <a:bodyPr/>
        <a:lstStyle/>
        <a:p>
          <a:pPr latinLnBrk="1"/>
          <a:endParaRPr lang="ko-KR" altLang="en-US"/>
        </a:p>
      </dgm:t>
    </dgm:pt>
    <dgm:pt modelId="{00D4A5DE-15E7-469D-A6F2-6BEB87F1B331}" type="pres">
      <dgm:prSet presAssocID="{674B1AB9-5392-4BD9-8751-50B07ADBE5BC}" presName="root2" presStyleCnt="0"/>
      <dgm:spPr/>
    </dgm:pt>
    <dgm:pt modelId="{51C9AF2A-5BEC-48ED-BF8D-A8D4DD13706E}" type="pres">
      <dgm:prSet presAssocID="{674B1AB9-5392-4BD9-8751-50B07ADBE5BC}" presName="LevelTwoTextNode" presStyleLbl="node3" presStyleIdx="7" presStyleCnt="14" custScaleX="574089" custScaleY="173865" custLinFactNeighborX="87748" custLinFactNeighborY="-175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15B512A-C817-4C79-9FD0-1AD1DE719D3E}" type="pres">
      <dgm:prSet presAssocID="{674B1AB9-5392-4BD9-8751-50B07ADBE5BC}" presName="level3hierChild" presStyleCnt="0"/>
      <dgm:spPr/>
    </dgm:pt>
    <dgm:pt modelId="{AFDFD87D-B496-47D3-A3D0-94058BEE598D}" type="pres">
      <dgm:prSet presAssocID="{6B5BD468-3CCB-4FD1-B8F9-E8DC08EC3CE2}" presName="conn2-1" presStyleLbl="parChTrans1D3" presStyleIdx="8" presStyleCnt="14"/>
      <dgm:spPr/>
      <dgm:t>
        <a:bodyPr/>
        <a:lstStyle/>
        <a:p>
          <a:pPr latinLnBrk="1"/>
          <a:endParaRPr lang="ko-KR" altLang="en-US"/>
        </a:p>
      </dgm:t>
    </dgm:pt>
    <dgm:pt modelId="{C5DE2AC1-CC92-4A73-AF8E-03B868CC388E}" type="pres">
      <dgm:prSet presAssocID="{6B5BD468-3CCB-4FD1-B8F9-E8DC08EC3CE2}" presName="connTx" presStyleLbl="parChTrans1D3" presStyleIdx="8" presStyleCnt="14"/>
      <dgm:spPr/>
      <dgm:t>
        <a:bodyPr/>
        <a:lstStyle/>
        <a:p>
          <a:pPr latinLnBrk="1"/>
          <a:endParaRPr lang="ko-KR" altLang="en-US"/>
        </a:p>
      </dgm:t>
    </dgm:pt>
    <dgm:pt modelId="{53DF95A1-2B9D-4FCD-A923-4ADE60894116}" type="pres">
      <dgm:prSet presAssocID="{478B521B-1A1B-47EE-8948-038B26DEA18F}" presName="root2" presStyleCnt="0"/>
      <dgm:spPr/>
    </dgm:pt>
    <dgm:pt modelId="{3847B05E-F170-4148-9016-3FA5D24D8566}" type="pres">
      <dgm:prSet presAssocID="{478B521B-1A1B-47EE-8948-038B26DEA18F}" presName="LevelTwoTextNode" presStyleLbl="node3" presStyleIdx="8" presStyleCnt="14" custScaleX="574089" custScaleY="173865" custLinFactNeighborX="89394" custLinFactNeighborY="-175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34AEDEE-7834-4FC9-BFD5-0F6AC48D03D4}" type="pres">
      <dgm:prSet presAssocID="{478B521B-1A1B-47EE-8948-038B26DEA18F}" presName="level3hierChild" presStyleCnt="0"/>
      <dgm:spPr/>
    </dgm:pt>
    <dgm:pt modelId="{57DBC797-B541-4530-8990-B9F328693A44}" type="pres">
      <dgm:prSet presAssocID="{1BFC304E-EFBE-45F4-9275-B47767B9412A}" presName="conn2-1" presStyleLbl="parChTrans1D3" presStyleIdx="9" presStyleCnt="14"/>
      <dgm:spPr/>
      <dgm:t>
        <a:bodyPr/>
        <a:lstStyle/>
        <a:p>
          <a:pPr latinLnBrk="1"/>
          <a:endParaRPr lang="ko-KR" altLang="en-US"/>
        </a:p>
      </dgm:t>
    </dgm:pt>
    <dgm:pt modelId="{55024058-0339-48F7-8841-12C6393B501E}" type="pres">
      <dgm:prSet presAssocID="{1BFC304E-EFBE-45F4-9275-B47767B9412A}" presName="connTx" presStyleLbl="parChTrans1D3" presStyleIdx="9" presStyleCnt="14"/>
      <dgm:spPr/>
      <dgm:t>
        <a:bodyPr/>
        <a:lstStyle/>
        <a:p>
          <a:pPr latinLnBrk="1"/>
          <a:endParaRPr lang="ko-KR" altLang="en-US"/>
        </a:p>
      </dgm:t>
    </dgm:pt>
    <dgm:pt modelId="{F155E76D-E903-489D-B681-3F7D5AE9B61B}" type="pres">
      <dgm:prSet presAssocID="{D0566F41-4CEF-4F28-A78F-0CECEC927776}" presName="root2" presStyleCnt="0"/>
      <dgm:spPr/>
    </dgm:pt>
    <dgm:pt modelId="{0DE91D6A-CA8F-4E8D-913A-8AAD03BD06C4}" type="pres">
      <dgm:prSet presAssocID="{D0566F41-4CEF-4F28-A78F-0CECEC927776}" presName="LevelTwoTextNode" presStyleLbl="node3" presStyleIdx="9" presStyleCnt="14" custScaleX="574089" custScaleY="173865" custLinFactNeighborX="89394" custLinFactNeighborY="-175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91BBE25-197A-4E92-9F3C-A4622BF8D67D}" type="pres">
      <dgm:prSet presAssocID="{D0566F41-4CEF-4F28-A78F-0CECEC927776}" presName="level3hierChild" presStyleCnt="0"/>
      <dgm:spPr/>
    </dgm:pt>
    <dgm:pt modelId="{58699E90-EF61-4B28-ABBD-1572D3FDD22C}" type="pres">
      <dgm:prSet presAssocID="{F0776472-F74D-4899-A80A-81A82F4DDBBC}" presName="conn2-1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29C6FF3C-DA33-4FD9-BFD3-E414BBF2B7E0}" type="pres">
      <dgm:prSet presAssocID="{F0776472-F74D-4899-A80A-81A82F4DDBBC}" presName="connTx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1CB74F0C-AD75-4944-A8D6-21F0F5354883}" type="pres">
      <dgm:prSet presAssocID="{D923A09B-52DC-49AB-AA1D-553AA3F39E92}" presName="root2" presStyleCnt="0"/>
      <dgm:spPr/>
    </dgm:pt>
    <dgm:pt modelId="{25493D62-5C4D-4E5B-87E8-ADB2FA260020}" type="pres">
      <dgm:prSet presAssocID="{D923A09B-52DC-49AB-AA1D-553AA3F39E92}" presName="LevelTwoTextNode" presStyleLbl="node2" presStyleIdx="3" presStyleCnt="4" custScaleX="333728" custScaleY="201328" custLinFactNeighborX="-7979" custLinFactNeighborY="-4166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D19468A-AE24-4F07-B9A0-820EC22D6F97}" type="pres">
      <dgm:prSet presAssocID="{D923A09B-52DC-49AB-AA1D-553AA3F39E92}" presName="level3hierChild" presStyleCnt="0"/>
      <dgm:spPr/>
    </dgm:pt>
    <dgm:pt modelId="{AA8B0767-CF69-472F-BB52-25A6CED3F5E0}" type="pres">
      <dgm:prSet presAssocID="{162FC4A5-10CA-4584-BB5B-C9DA760420E6}" presName="conn2-1" presStyleLbl="parChTrans1D3" presStyleIdx="10" presStyleCnt="14"/>
      <dgm:spPr/>
      <dgm:t>
        <a:bodyPr/>
        <a:lstStyle/>
        <a:p>
          <a:pPr latinLnBrk="1"/>
          <a:endParaRPr lang="ko-KR" altLang="en-US"/>
        </a:p>
      </dgm:t>
    </dgm:pt>
    <dgm:pt modelId="{FB81C1CA-C589-4026-90F6-4CCB33899496}" type="pres">
      <dgm:prSet presAssocID="{162FC4A5-10CA-4584-BB5B-C9DA760420E6}" presName="connTx" presStyleLbl="parChTrans1D3" presStyleIdx="10" presStyleCnt="14"/>
      <dgm:spPr/>
      <dgm:t>
        <a:bodyPr/>
        <a:lstStyle/>
        <a:p>
          <a:pPr latinLnBrk="1"/>
          <a:endParaRPr lang="ko-KR" altLang="en-US"/>
        </a:p>
      </dgm:t>
    </dgm:pt>
    <dgm:pt modelId="{CD2F9F27-08D6-425E-9B1B-63633D5C33E8}" type="pres">
      <dgm:prSet presAssocID="{A597CC50-A8A3-47FA-BF8F-7DC67114E77D}" presName="root2" presStyleCnt="0"/>
      <dgm:spPr/>
    </dgm:pt>
    <dgm:pt modelId="{7A0E0F56-F7B0-4F5F-A027-7F536AFA30C9}" type="pres">
      <dgm:prSet presAssocID="{A597CC50-A8A3-47FA-BF8F-7DC67114E77D}" presName="LevelTwoTextNode" presStyleLbl="node3" presStyleIdx="10" presStyleCnt="14" custScaleX="574089" custScaleY="173865" custLinFactNeighborX="89394" custLinFactNeighborY="-175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BE3FEC4-21BF-4E1D-BEFF-3AB4E3B07BAD}" type="pres">
      <dgm:prSet presAssocID="{A597CC50-A8A3-47FA-BF8F-7DC67114E77D}" presName="level3hierChild" presStyleCnt="0"/>
      <dgm:spPr/>
    </dgm:pt>
    <dgm:pt modelId="{875AEE5C-BEBF-49FE-873B-64F665FE4896}" type="pres">
      <dgm:prSet presAssocID="{5784056F-DB06-4546-875B-5E1FE4A5CBF3}" presName="conn2-1" presStyleLbl="parChTrans1D3" presStyleIdx="11" presStyleCnt="14"/>
      <dgm:spPr/>
      <dgm:t>
        <a:bodyPr/>
        <a:lstStyle/>
        <a:p>
          <a:pPr latinLnBrk="1"/>
          <a:endParaRPr lang="ko-KR" altLang="en-US"/>
        </a:p>
      </dgm:t>
    </dgm:pt>
    <dgm:pt modelId="{88800E6A-AE1D-4EE3-B7CF-9FAE5F43E98A}" type="pres">
      <dgm:prSet presAssocID="{5784056F-DB06-4546-875B-5E1FE4A5CBF3}" presName="connTx" presStyleLbl="parChTrans1D3" presStyleIdx="11" presStyleCnt="14"/>
      <dgm:spPr/>
      <dgm:t>
        <a:bodyPr/>
        <a:lstStyle/>
        <a:p>
          <a:pPr latinLnBrk="1"/>
          <a:endParaRPr lang="ko-KR" altLang="en-US"/>
        </a:p>
      </dgm:t>
    </dgm:pt>
    <dgm:pt modelId="{46F37AC6-86D6-4516-A00E-40988E52CACB}" type="pres">
      <dgm:prSet presAssocID="{BA6C0CB5-CE28-46DD-B82B-CB2000F6432B}" presName="root2" presStyleCnt="0"/>
      <dgm:spPr/>
    </dgm:pt>
    <dgm:pt modelId="{52F887CD-3399-4E7C-94B4-3BBAFD47479A}" type="pres">
      <dgm:prSet presAssocID="{BA6C0CB5-CE28-46DD-B82B-CB2000F6432B}" presName="LevelTwoTextNode" presStyleLbl="node3" presStyleIdx="11" presStyleCnt="14" custScaleX="574089" custScaleY="173865" custLinFactNeighborX="89394" custLinFactNeighborY="-175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D81A7EA-B7AE-4255-96E1-CCBD716588ED}" type="pres">
      <dgm:prSet presAssocID="{BA6C0CB5-CE28-46DD-B82B-CB2000F6432B}" presName="level3hierChild" presStyleCnt="0"/>
      <dgm:spPr/>
    </dgm:pt>
    <dgm:pt modelId="{C7246029-7609-4C6C-A3E5-E54A72DBB1B2}" type="pres">
      <dgm:prSet presAssocID="{63F5084E-16CE-4B72-8537-17C371E7E301}" presName="conn2-1" presStyleLbl="parChTrans1D3" presStyleIdx="12" presStyleCnt="14"/>
      <dgm:spPr/>
      <dgm:t>
        <a:bodyPr/>
        <a:lstStyle/>
        <a:p>
          <a:pPr latinLnBrk="1"/>
          <a:endParaRPr lang="ko-KR" altLang="en-US"/>
        </a:p>
      </dgm:t>
    </dgm:pt>
    <dgm:pt modelId="{49682BC0-7CE3-4093-9B1A-D4040D353448}" type="pres">
      <dgm:prSet presAssocID="{63F5084E-16CE-4B72-8537-17C371E7E301}" presName="connTx" presStyleLbl="parChTrans1D3" presStyleIdx="12" presStyleCnt="14"/>
      <dgm:spPr/>
      <dgm:t>
        <a:bodyPr/>
        <a:lstStyle/>
        <a:p>
          <a:pPr latinLnBrk="1"/>
          <a:endParaRPr lang="ko-KR" altLang="en-US"/>
        </a:p>
      </dgm:t>
    </dgm:pt>
    <dgm:pt modelId="{36B81A0F-FC8E-42D3-A6F2-F66553C504DA}" type="pres">
      <dgm:prSet presAssocID="{CF82F56B-038E-4215-A437-A4E5BAA11219}" presName="root2" presStyleCnt="0"/>
      <dgm:spPr/>
    </dgm:pt>
    <dgm:pt modelId="{DCDD0F2A-7D06-48DE-8F59-43315C769D87}" type="pres">
      <dgm:prSet presAssocID="{CF82F56B-038E-4215-A437-A4E5BAA11219}" presName="LevelTwoTextNode" presStyleLbl="node3" presStyleIdx="12" presStyleCnt="14" custScaleX="574089" custScaleY="173865" custLinFactNeighborX="89394" custLinFactNeighborY="-175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9E78058-3298-4408-B349-99C48D6444F2}" type="pres">
      <dgm:prSet presAssocID="{CF82F56B-038E-4215-A437-A4E5BAA11219}" presName="level3hierChild" presStyleCnt="0"/>
      <dgm:spPr/>
    </dgm:pt>
    <dgm:pt modelId="{6B6DF59B-A781-4CB1-BD89-FE2E0C01CCBA}" type="pres">
      <dgm:prSet presAssocID="{7A859767-75CE-49CE-BA62-A58E70603533}" presName="conn2-1" presStyleLbl="parChTrans1D3" presStyleIdx="13" presStyleCnt="14"/>
      <dgm:spPr/>
      <dgm:t>
        <a:bodyPr/>
        <a:lstStyle/>
        <a:p>
          <a:pPr latinLnBrk="1"/>
          <a:endParaRPr lang="ko-KR" altLang="en-US"/>
        </a:p>
      </dgm:t>
    </dgm:pt>
    <dgm:pt modelId="{D4C9AD18-0C76-4BAC-B934-AA812D226C83}" type="pres">
      <dgm:prSet presAssocID="{7A859767-75CE-49CE-BA62-A58E70603533}" presName="connTx" presStyleLbl="parChTrans1D3" presStyleIdx="13" presStyleCnt="14"/>
      <dgm:spPr/>
      <dgm:t>
        <a:bodyPr/>
        <a:lstStyle/>
        <a:p>
          <a:pPr latinLnBrk="1"/>
          <a:endParaRPr lang="ko-KR" altLang="en-US"/>
        </a:p>
      </dgm:t>
    </dgm:pt>
    <dgm:pt modelId="{E5BBE8AB-1BF7-495D-A916-8EE5F6627302}" type="pres">
      <dgm:prSet presAssocID="{5E9C57B1-4FA2-4D3A-B32A-801A0283935B}" presName="root2" presStyleCnt="0"/>
      <dgm:spPr/>
    </dgm:pt>
    <dgm:pt modelId="{79A91264-95DF-41BC-859A-A41774B30440}" type="pres">
      <dgm:prSet presAssocID="{5E9C57B1-4FA2-4D3A-B32A-801A0283935B}" presName="LevelTwoTextNode" presStyleLbl="node3" presStyleIdx="13" presStyleCnt="14" custScaleX="574089" custScaleY="173865" custLinFactNeighborX="89394" custLinFactNeighborY="-175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F8A9A34-99C8-4E8D-8B06-E6B26802EC0A}" type="pres">
      <dgm:prSet presAssocID="{5E9C57B1-4FA2-4D3A-B32A-801A0283935B}" presName="level3hierChild" presStyleCnt="0"/>
      <dgm:spPr/>
    </dgm:pt>
  </dgm:ptLst>
  <dgm:cxnLst>
    <dgm:cxn modelId="{B11ACCD4-E7D8-4ED9-A06A-5892FB711B94}" type="presOf" srcId="{7A859767-75CE-49CE-BA62-A58E70603533}" destId="{6B6DF59B-A781-4CB1-BD89-FE2E0C01CCBA}" srcOrd="0" destOrd="0" presId="urn:microsoft.com/office/officeart/2005/8/layout/hierarchy2"/>
    <dgm:cxn modelId="{9361ACA5-BE64-44A7-B22E-2C5366DAA12B}" srcId="{D923A09B-52DC-49AB-AA1D-553AA3F39E92}" destId="{CF82F56B-038E-4215-A437-A4E5BAA11219}" srcOrd="2" destOrd="0" parTransId="{63F5084E-16CE-4B72-8537-17C371E7E301}" sibTransId="{4929C482-3ED2-4898-A935-5C5FCE50E162}"/>
    <dgm:cxn modelId="{C54A4254-0DE2-4380-A0FC-130F2361ED85}" type="presOf" srcId="{388C736C-FDAA-41ED-A5B9-A6CBC369518D}" destId="{3B5C737C-E793-4519-AD88-CC2A8240403D}" srcOrd="1" destOrd="0" presId="urn:microsoft.com/office/officeart/2005/8/layout/hierarchy2"/>
    <dgm:cxn modelId="{0B391048-A799-402B-B23E-4A383A370045}" srcId="{3DBEDE1F-7C52-4919-8334-A3A7D7AF4761}" destId="{EFFB6162-9CAE-4F49-9456-DE0A389FF134}" srcOrd="1" destOrd="0" parTransId="{0FD085D8-20A3-40AB-9155-2998311EA6A5}" sibTransId="{CFFC494E-2AD4-4ECB-8DF9-B3CFF9E1F5A2}"/>
    <dgm:cxn modelId="{35D33739-06CA-4809-8A54-4B72AC7ABD09}" type="presOf" srcId="{A458023A-11B9-44ED-AE55-E7F1C3964C11}" destId="{853C6448-0DE8-4232-8EFF-06FEBEE78162}" srcOrd="1" destOrd="0" presId="urn:microsoft.com/office/officeart/2005/8/layout/hierarchy2"/>
    <dgm:cxn modelId="{CD443AA9-487A-47FE-91AE-BF3C37DB7E6C}" type="presOf" srcId="{8A656524-E5FB-41D1-ACF8-ECBE1D4E8B74}" destId="{269FCC79-75E7-42F3-942A-6F2090F1AA95}" srcOrd="0" destOrd="0" presId="urn:microsoft.com/office/officeart/2005/8/layout/hierarchy2"/>
    <dgm:cxn modelId="{BBB82E91-BFCD-451C-BE0E-C1A349A59D7D}" type="presOf" srcId="{1BFC304E-EFBE-45F4-9275-B47767B9412A}" destId="{55024058-0339-48F7-8841-12C6393B501E}" srcOrd="1" destOrd="0" presId="urn:microsoft.com/office/officeart/2005/8/layout/hierarchy2"/>
    <dgm:cxn modelId="{02BCA687-FCAB-4549-90F7-AA8CD79FE5F7}" type="presOf" srcId="{5784056F-DB06-4546-875B-5E1FE4A5CBF3}" destId="{88800E6A-AE1D-4EE3-B7CF-9FAE5F43E98A}" srcOrd="1" destOrd="0" presId="urn:microsoft.com/office/officeart/2005/8/layout/hierarchy2"/>
    <dgm:cxn modelId="{78DFAAE3-6C67-467C-AFCB-92394404F673}" type="presOf" srcId="{22DF7A5B-578D-4D2A-B4B0-9CDE6A4069BA}" destId="{B94F7741-A787-4C3F-A773-30D16E155A02}" srcOrd="0" destOrd="0" presId="urn:microsoft.com/office/officeart/2005/8/layout/hierarchy2"/>
    <dgm:cxn modelId="{6A6168C3-8B68-4C3A-AA7F-B3B636490083}" srcId="{D923A09B-52DC-49AB-AA1D-553AA3F39E92}" destId="{BA6C0CB5-CE28-46DD-B82B-CB2000F6432B}" srcOrd="1" destOrd="0" parTransId="{5784056F-DB06-4546-875B-5E1FE4A5CBF3}" sibTransId="{FE16BF29-20A9-4770-ABCA-5BE35E187BAF}"/>
    <dgm:cxn modelId="{34F557FF-865E-4CFF-ABC0-6AFE4BE83417}" type="presOf" srcId="{262710F7-2FE1-454D-8CD7-62F305B9D7F2}" destId="{C49F2739-BD5C-49D2-96DF-C6F70863486F}" srcOrd="1" destOrd="0" presId="urn:microsoft.com/office/officeart/2005/8/layout/hierarchy2"/>
    <dgm:cxn modelId="{FF17FC08-F26F-4387-B8CB-86985C31C227}" type="presOf" srcId="{22DF7A5B-578D-4D2A-B4B0-9CDE6A4069BA}" destId="{E496FD1A-3E76-4F7F-9D73-1BB6414B2DC9}" srcOrd="1" destOrd="0" presId="urn:microsoft.com/office/officeart/2005/8/layout/hierarchy2"/>
    <dgm:cxn modelId="{86F9AB0E-3AB2-4CB2-88D3-ACBA3463B01A}" type="presOf" srcId="{EF4825B7-1C81-49AC-AB84-C8C975113641}" destId="{67A1D7DD-F68F-4C8E-9262-9AD26CF5E90B}" srcOrd="1" destOrd="0" presId="urn:microsoft.com/office/officeart/2005/8/layout/hierarchy2"/>
    <dgm:cxn modelId="{6C52933C-CCAE-4985-8160-FB6F3BDF9775}" type="presOf" srcId="{A458023A-11B9-44ED-AE55-E7F1C3964C11}" destId="{328DC1E8-1991-401A-8582-CE8431B39349}" srcOrd="0" destOrd="0" presId="urn:microsoft.com/office/officeart/2005/8/layout/hierarchy2"/>
    <dgm:cxn modelId="{4B94CDF2-CE6D-4057-95AD-1C1A9662451C}" type="presOf" srcId="{7A859767-75CE-49CE-BA62-A58E70603533}" destId="{D4C9AD18-0C76-4BAC-B934-AA812D226C83}" srcOrd="1" destOrd="0" presId="urn:microsoft.com/office/officeart/2005/8/layout/hierarchy2"/>
    <dgm:cxn modelId="{D8FF84A2-4A06-4DBF-8488-FAF673245274}" type="presOf" srcId="{CF82F56B-038E-4215-A437-A4E5BAA11219}" destId="{DCDD0F2A-7D06-48DE-8F59-43315C769D87}" srcOrd="0" destOrd="0" presId="urn:microsoft.com/office/officeart/2005/8/layout/hierarchy2"/>
    <dgm:cxn modelId="{7B6BD437-29FE-48FD-95E6-96EBA7C91262}" srcId="{D923A09B-52DC-49AB-AA1D-553AA3F39E92}" destId="{5E9C57B1-4FA2-4D3A-B32A-801A0283935B}" srcOrd="3" destOrd="0" parTransId="{7A859767-75CE-49CE-BA62-A58E70603533}" sibTransId="{41B11A79-C9C8-4524-A349-BD33BB771E9F}"/>
    <dgm:cxn modelId="{BFC3F788-97D0-415D-A11A-A3B9982066FC}" type="presOf" srcId="{50428920-DBF5-43ED-A598-152EDE61F191}" destId="{9F735C2E-C314-4AEC-8371-408BCF1A72F6}" srcOrd="0" destOrd="0" presId="urn:microsoft.com/office/officeart/2005/8/layout/hierarchy2"/>
    <dgm:cxn modelId="{80DB04C7-0758-42BC-BB59-49EE423C7422}" type="presOf" srcId="{433FA4C0-8A07-48E2-A188-153A7C3B0C2B}" destId="{EA62D068-A209-4111-B991-89A790F88BA8}" srcOrd="1" destOrd="0" presId="urn:microsoft.com/office/officeart/2005/8/layout/hierarchy2"/>
    <dgm:cxn modelId="{ABAFE3DD-110B-42D2-8CAF-4C98F52FEC80}" type="presOf" srcId="{E829BC5A-AF80-45C4-B197-82D29ED1BA05}" destId="{5681F8BC-C2FF-4A4F-84E8-2C8832DF3982}" srcOrd="0" destOrd="0" presId="urn:microsoft.com/office/officeart/2005/8/layout/hierarchy2"/>
    <dgm:cxn modelId="{36CC6BA8-E4B8-4A97-BFBF-0CD6EFE4DA94}" type="presOf" srcId="{162FC4A5-10CA-4584-BB5B-C9DA760420E6}" destId="{FB81C1CA-C589-4026-90F6-4CCB33899496}" srcOrd="1" destOrd="0" presId="urn:microsoft.com/office/officeart/2005/8/layout/hierarchy2"/>
    <dgm:cxn modelId="{A1337DFE-C6C3-41C3-97AC-BC8F3446BAAB}" type="presOf" srcId="{63F5084E-16CE-4B72-8537-17C371E7E301}" destId="{C7246029-7609-4C6C-A3E5-E54A72DBB1B2}" srcOrd="0" destOrd="0" presId="urn:microsoft.com/office/officeart/2005/8/layout/hierarchy2"/>
    <dgm:cxn modelId="{8275FD35-5389-4344-9A28-4297CF941D68}" type="presOf" srcId="{6B5BD468-3CCB-4FD1-B8F9-E8DC08EC3CE2}" destId="{C5DE2AC1-CC92-4A73-AF8E-03B868CC388E}" srcOrd="1" destOrd="0" presId="urn:microsoft.com/office/officeart/2005/8/layout/hierarchy2"/>
    <dgm:cxn modelId="{2024FFF2-123B-4C32-BE5A-09551D86B377}" srcId="{BF0029A0-2138-45DF-82F1-9F9631FF3243}" destId="{D0566F41-4CEF-4F28-A78F-0CECEC927776}" srcOrd="2" destOrd="0" parTransId="{1BFC304E-EFBE-45F4-9275-B47767B9412A}" sibTransId="{2D769169-ABCD-4574-9FFB-0B0BEF5C081C}"/>
    <dgm:cxn modelId="{B89AFD0B-AE3B-40E3-BCB6-A5AD5055875B}" srcId="{3DBEDE1F-7C52-4919-8334-A3A7D7AF4761}" destId="{D923A09B-52DC-49AB-AA1D-553AA3F39E92}" srcOrd="3" destOrd="0" parTransId="{F0776472-F74D-4899-A80A-81A82F4DDBBC}" sibTransId="{5C45D05C-8171-4016-AF7A-B3054A5A6B02}"/>
    <dgm:cxn modelId="{2C410CEF-588F-4C60-B65C-B853270D6671}" type="presOf" srcId="{03E3F73B-ECB5-4196-BD24-51093C625254}" destId="{10F908F6-D508-42E1-8EEC-92FC9DB56622}" srcOrd="0" destOrd="0" presId="urn:microsoft.com/office/officeart/2005/8/layout/hierarchy2"/>
    <dgm:cxn modelId="{FB723C9B-6B12-4A21-A628-79D365A05DA0}" srcId="{EFFB6162-9CAE-4F49-9456-DE0A389FF134}" destId="{16FA59AF-4BAE-438C-B7D1-8ABA9976C171}" srcOrd="5" destOrd="0" parTransId="{22DF7A5B-578D-4D2A-B4B0-9CDE6A4069BA}" sibTransId="{3FAF3807-BB27-492E-91AE-90EAEF47B875}"/>
    <dgm:cxn modelId="{4CE338A4-575F-4214-8435-E9DF270DF0F3}" type="presOf" srcId="{A597CC50-A8A3-47FA-BF8F-7DC67114E77D}" destId="{7A0E0F56-F7B0-4F5F-A027-7F536AFA30C9}" srcOrd="0" destOrd="0" presId="urn:microsoft.com/office/officeart/2005/8/layout/hierarchy2"/>
    <dgm:cxn modelId="{1EB3EEF5-D32E-4297-BEA5-D32A446DD206}" srcId="{3DBEDE1F-7C52-4919-8334-A3A7D7AF4761}" destId="{BF0029A0-2138-45DF-82F1-9F9631FF3243}" srcOrd="2" destOrd="0" parTransId="{6BBED8C0-9F5F-4189-8DBE-B7FC1BF30E4E}" sibTransId="{433BF1E5-3306-4837-8DF5-EAE1E8BBE014}"/>
    <dgm:cxn modelId="{3BDA7673-84B7-4239-8C0A-29ACAB6B21D7}" type="presOf" srcId="{FBF16ED1-7857-461C-8CF8-F0D28FEE685C}" destId="{73C9672B-2DD9-4702-8358-6BB304AE6A9E}" srcOrd="0" destOrd="0" presId="urn:microsoft.com/office/officeart/2005/8/layout/hierarchy2"/>
    <dgm:cxn modelId="{5B291E8B-0DC8-4F7F-A759-45947C0EBB06}" type="presOf" srcId="{162FC4A5-10CA-4584-BB5B-C9DA760420E6}" destId="{AA8B0767-CF69-472F-BB52-25A6CED3F5E0}" srcOrd="0" destOrd="0" presId="urn:microsoft.com/office/officeart/2005/8/layout/hierarchy2"/>
    <dgm:cxn modelId="{A44CE57B-5229-4A44-9064-236BD19CF214}" type="presOf" srcId="{1BFC304E-EFBE-45F4-9275-B47767B9412A}" destId="{57DBC797-B541-4530-8990-B9F328693A44}" srcOrd="0" destOrd="0" presId="urn:microsoft.com/office/officeart/2005/8/layout/hierarchy2"/>
    <dgm:cxn modelId="{0DBE4212-02FC-4994-BD5E-3AEE8940D4E2}" srcId="{EFFB6162-9CAE-4F49-9456-DE0A389FF134}" destId="{95F2834B-1471-40FE-ACAC-F0DC5358D663}" srcOrd="2" destOrd="0" parTransId="{388C736C-FDAA-41ED-A5B9-A6CBC369518D}" sibTransId="{84C809CF-59C1-4771-989E-94A63DC37323}"/>
    <dgm:cxn modelId="{16A64495-06C0-40DF-A9FB-54FACB6C9AAA}" type="presOf" srcId="{A22DD831-BE09-4BFB-8BF1-9958D1E83433}" destId="{9EE750F4-A8A9-4981-9B8B-E77FAB9A8CBD}" srcOrd="0" destOrd="0" presId="urn:microsoft.com/office/officeart/2005/8/layout/hierarchy2"/>
    <dgm:cxn modelId="{B6043B46-10B3-4B36-8D8D-FF05B61C9E98}" type="presOf" srcId="{6BBED8C0-9F5F-4189-8DBE-B7FC1BF30E4E}" destId="{530400F6-432A-4CBB-BE1D-C549FC471C99}" srcOrd="0" destOrd="0" presId="urn:microsoft.com/office/officeart/2005/8/layout/hierarchy2"/>
    <dgm:cxn modelId="{A995B2E2-73EF-4990-BF31-CA21AF9FE8FE}" type="presOf" srcId="{16FA59AF-4BAE-438C-B7D1-8ABA9976C171}" destId="{86C475A0-48BD-4CBF-B125-20FC6DC02870}" srcOrd="0" destOrd="0" presId="urn:microsoft.com/office/officeart/2005/8/layout/hierarchy2"/>
    <dgm:cxn modelId="{4FEB8DB3-AC42-465E-BFD4-2AD11CBD09D4}" type="presOf" srcId="{0FD085D8-20A3-40AB-9155-2998311EA6A5}" destId="{0367E1B3-B4F5-4237-826A-DB68DA0599EC}" srcOrd="1" destOrd="0" presId="urn:microsoft.com/office/officeart/2005/8/layout/hierarchy2"/>
    <dgm:cxn modelId="{92804986-B896-40D5-866B-9037229F4710}" type="presOf" srcId="{6B5BD468-3CCB-4FD1-B8F9-E8DC08EC3CE2}" destId="{AFDFD87D-B496-47D3-A3D0-94058BEE598D}" srcOrd="0" destOrd="0" presId="urn:microsoft.com/office/officeart/2005/8/layout/hierarchy2"/>
    <dgm:cxn modelId="{084CD9DD-B4CD-4655-AECC-7BE108C4C73A}" type="presOf" srcId="{EF4825B7-1C81-49AC-AB84-C8C975113641}" destId="{7375DB99-FC40-4536-AE90-A0270DEE26F5}" srcOrd="0" destOrd="0" presId="urn:microsoft.com/office/officeart/2005/8/layout/hierarchy2"/>
    <dgm:cxn modelId="{7907D72C-1F29-4212-B251-F37B7A986A05}" type="presOf" srcId="{388C736C-FDAA-41ED-A5B9-A6CBC369518D}" destId="{80CB0036-2095-4430-BC58-D7FA60778704}" srcOrd="0" destOrd="0" presId="urn:microsoft.com/office/officeart/2005/8/layout/hierarchy2"/>
    <dgm:cxn modelId="{36AE4B62-7B8E-40AE-83A1-FF82E385BF03}" type="presOf" srcId="{95F2834B-1471-40FE-ACAC-F0DC5358D663}" destId="{82E4D174-3B85-4401-AC20-15C8AA6BD457}" srcOrd="0" destOrd="0" presId="urn:microsoft.com/office/officeart/2005/8/layout/hierarchy2"/>
    <dgm:cxn modelId="{B91F8CCC-089F-4E93-9F09-A4BF12AFF3CC}" type="presOf" srcId="{433FA4C0-8A07-48E2-A188-153A7C3B0C2B}" destId="{CAE8162E-6BA3-4D70-B1E7-58A9B5EBE2FE}" srcOrd="0" destOrd="0" presId="urn:microsoft.com/office/officeart/2005/8/layout/hierarchy2"/>
    <dgm:cxn modelId="{58B6EA51-7EB2-4BCE-AFFF-5B2AAAA92C9B}" type="presOf" srcId="{478B521B-1A1B-47EE-8948-038B26DEA18F}" destId="{3847B05E-F170-4148-9016-3FA5D24D8566}" srcOrd="0" destOrd="0" presId="urn:microsoft.com/office/officeart/2005/8/layout/hierarchy2"/>
    <dgm:cxn modelId="{1C8A92A2-3F30-4A76-B35D-1ADBE89ECA60}" type="presOf" srcId="{2F18B0AE-0E39-4724-A9AC-3BBF17F828F2}" destId="{B64676CA-5D05-4D61-838A-8F247054E504}" srcOrd="0" destOrd="0" presId="urn:microsoft.com/office/officeart/2005/8/layout/hierarchy2"/>
    <dgm:cxn modelId="{02A37839-8EE2-4A5D-8157-C2B472309E72}" type="presOf" srcId="{EFFB6162-9CAE-4F49-9456-DE0A389FF134}" destId="{42FA64F1-1BAD-4AC4-85C5-23C15C460FF5}" srcOrd="0" destOrd="0" presId="urn:microsoft.com/office/officeart/2005/8/layout/hierarchy2"/>
    <dgm:cxn modelId="{DB9A943C-27A6-47A6-9437-11A738D6CC1C}" srcId="{3DBEDE1F-7C52-4919-8334-A3A7D7AF4761}" destId="{B0A84B62-1B01-4498-A349-B012E5B738D0}" srcOrd="0" destOrd="0" parTransId="{EF4825B7-1C81-49AC-AB84-C8C975113641}" sibTransId="{668D5F21-865F-4277-928A-46FC040D88F9}"/>
    <dgm:cxn modelId="{2E2FAE7D-25E1-4C57-B1FE-5AE117F315D6}" srcId="{EFFB6162-9CAE-4F49-9456-DE0A389FF134}" destId="{E829BC5A-AF80-45C4-B197-82D29ED1BA05}" srcOrd="0" destOrd="0" parTransId="{291A08AC-BEBE-4398-BCF9-1BAC96F2F1C1}" sibTransId="{109C5B09-54FE-4371-A905-6583FE1FA034}"/>
    <dgm:cxn modelId="{DA1E96F6-4807-4862-86DE-2CCAFACC3175}" srcId="{FBF16ED1-7857-461C-8CF8-F0D28FEE685C}" destId="{3DBEDE1F-7C52-4919-8334-A3A7D7AF4761}" srcOrd="0" destOrd="0" parTransId="{711BC6C4-0FBC-4084-A88F-F8113F439175}" sibTransId="{09C9F811-15F6-4DF4-A20B-12F787FFC577}"/>
    <dgm:cxn modelId="{86835FB4-86ED-4640-A4B3-4A546CAF5BE5}" type="presOf" srcId="{0FD085D8-20A3-40AB-9155-2998311EA6A5}" destId="{DBFBB132-85D3-44F2-8AB8-81E4402B4528}" srcOrd="0" destOrd="0" presId="urn:microsoft.com/office/officeart/2005/8/layout/hierarchy2"/>
    <dgm:cxn modelId="{530457A8-87CF-4671-9731-677B3061923C}" type="presOf" srcId="{F0776472-F74D-4899-A80A-81A82F4DDBBC}" destId="{58699E90-EF61-4B28-ABBD-1572D3FDD22C}" srcOrd="0" destOrd="0" presId="urn:microsoft.com/office/officeart/2005/8/layout/hierarchy2"/>
    <dgm:cxn modelId="{D0A5CAA7-90B9-403C-B36E-447B2F914981}" type="presOf" srcId="{674B1AB9-5392-4BD9-8751-50B07ADBE5BC}" destId="{51C9AF2A-5BEC-48ED-BF8D-A8D4DD13706E}" srcOrd="0" destOrd="0" presId="urn:microsoft.com/office/officeart/2005/8/layout/hierarchy2"/>
    <dgm:cxn modelId="{17DF51BB-2985-4BDF-B2FF-107AB6383C9A}" srcId="{EFFB6162-9CAE-4F49-9456-DE0A389FF134}" destId="{03E3F73B-ECB5-4196-BD24-51093C625254}" srcOrd="1" destOrd="0" parTransId="{A458023A-11B9-44ED-AE55-E7F1C3964C11}" sibTransId="{A95D44C2-F6AD-4EE1-8AA3-7E22B16586EE}"/>
    <dgm:cxn modelId="{EBD36B2D-5DD2-4EF4-B45C-EBFBAF7981EB}" type="presOf" srcId="{3DBEDE1F-7C52-4919-8334-A3A7D7AF4761}" destId="{00A107F1-A7D5-42BB-B596-CEF1698EBD7B}" srcOrd="0" destOrd="0" presId="urn:microsoft.com/office/officeart/2005/8/layout/hierarchy2"/>
    <dgm:cxn modelId="{1E3E714E-081F-4982-BB21-4D2A99FF014B}" srcId="{BF0029A0-2138-45DF-82F1-9F9631FF3243}" destId="{674B1AB9-5392-4BD9-8751-50B07ADBE5BC}" srcOrd="0" destOrd="0" parTransId="{8A656524-E5FB-41D1-ACF8-ECBE1D4E8B74}" sibTransId="{537C1A6F-E93D-481A-831B-E6A5AB3207CE}"/>
    <dgm:cxn modelId="{0B4880AD-1DBC-4C75-8B76-768D1350B929}" srcId="{BF0029A0-2138-45DF-82F1-9F9631FF3243}" destId="{478B521B-1A1B-47EE-8948-038B26DEA18F}" srcOrd="1" destOrd="0" parTransId="{6B5BD468-3CCB-4FD1-B8F9-E8DC08EC3CE2}" sibTransId="{22CB9937-37FA-427E-B99C-5B74A341D637}"/>
    <dgm:cxn modelId="{A9C7DF5C-445E-40B9-9F9E-080815FDBB1F}" type="presOf" srcId="{8A656524-E5FB-41D1-ACF8-ECBE1D4E8B74}" destId="{693A8DF6-B5AB-4194-9DBE-A7359694EF53}" srcOrd="1" destOrd="0" presId="urn:microsoft.com/office/officeart/2005/8/layout/hierarchy2"/>
    <dgm:cxn modelId="{4550A33C-BFAB-4A2E-BD61-0227E0C967E0}" type="presOf" srcId="{D0566F41-4CEF-4F28-A78F-0CECEC927776}" destId="{0DE91D6A-CA8F-4E8D-913A-8AAD03BD06C4}" srcOrd="0" destOrd="0" presId="urn:microsoft.com/office/officeart/2005/8/layout/hierarchy2"/>
    <dgm:cxn modelId="{F818D4D0-674C-496A-B137-8443BE6964A3}" srcId="{EFFB6162-9CAE-4F49-9456-DE0A389FF134}" destId="{0E5F48BA-1B34-4A7E-A4D9-2BD746D0EF1A}" srcOrd="4" destOrd="0" parTransId="{433FA4C0-8A07-48E2-A188-153A7C3B0C2B}" sibTransId="{4E6225BA-4BE4-4C8A-9EBF-84CE5009AE3B}"/>
    <dgm:cxn modelId="{0032C226-04D8-43C5-88AF-84990F0221E4}" type="presOf" srcId="{A22DD831-BE09-4BFB-8BF1-9958D1E83433}" destId="{028C6F15-DBC5-4B30-BE8D-4B6FD2A30EAF}" srcOrd="1" destOrd="0" presId="urn:microsoft.com/office/officeart/2005/8/layout/hierarchy2"/>
    <dgm:cxn modelId="{C50CD9A1-1AB2-443B-BB93-81AB96AF27B4}" type="presOf" srcId="{D923A09B-52DC-49AB-AA1D-553AA3F39E92}" destId="{25493D62-5C4D-4E5B-87E8-ADB2FA260020}" srcOrd="0" destOrd="0" presId="urn:microsoft.com/office/officeart/2005/8/layout/hierarchy2"/>
    <dgm:cxn modelId="{A93F8346-4B33-4D5E-9DD2-269E698A5A03}" type="presOf" srcId="{291A08AC-BEBE-4398-BCF9-1BAC96F2F1C1}" destId="{13CCCBFE-3888-45BB-B5FB-2B7F73B72F02}" srcOrd="1" destOrd="0" presId="urn:microsoft.com/office/officeart/2005/8/layout/hierarchy2"/>
    <dgm:cxn modelId="{E2134A91-3F58-4C36-8458-47863C1D27C5}" type="presOf" srcId="{5784056F-DB06-4546-875B-5E1FE4A5CBF3}" destId="{875AEE5C-BEBF-49FE-873B-64F665FE4896}" srcOrd="0" destOrd="0" presId="urn:microsoft.com/office/officeart/2005/8/layout/hierarchy2"/>
    <dgm:cxn modelId="{7AB54BFA-6805-4BDF-B39A-1E1209C17C18}" srcId="{EFFB6162-9CAE-4F49-9456-DE0A389FF134}" destId="{2F18B0AE-0E39-4724-A9AC-3BBF17F828F2}" srcOrd="3" destOrd="0" parTransId="{A22DD831-BE09-4BFB-8BF1-9958D1E83433}" sibTransId="{50950412-0A06-48A9-94A6-59EA8FDBA51E}"/>
    <dgm:cxn modelId="{3283C0DA-28D8-4591-8823-3BA3FC19424F}" type="presOf" srcId="{BF0029A0-2138-45DF-82F1-9F9631FF3243}" destId="{9A2B4A53-E3CD-46F9-882B-F104D6A7FBEE}" srcOrd="0" destOrd="0" presId="urn:microsoft.com/office/officeart/2005/8/layout/hierarchy2"/>
    <dgm:cxn modelId="{704A3E97-05F3-42BD-BEF4-EB4B93F19FF2}" type="presOf" srcId="{6BBED8C0-9F5F-4189-8DBE-B7FC1BF30E4E}" destId="{A5919979-7AD1-43C2-A8E5-5DD3C0E928A6}" srcOrd="1" destOrd="0" presId="urn:microsoft.com/office/officeart/2005/8/layout/hierarchy2"/>
    <dgm:cxn modelId="{9B23B13E-87C1-4B99-A0C5-D30ECCCFBF20}" type="presOf" srcId="{B0A84B62-1B01-4498-A349-B012E5B738D0}" destId="{084EA2BB-90A1-494A-B8EF-BEC11E01887B}" srcOrd="0" destOrd="0" presId="urn:microsoft.com/office/officeart/2005/8/layout/hierarchy2"/>
    <dgm:cxn modelId="{9CBC2F98-D760-49E7-89C5-CF1D488F9A46}" type="presOf" srcId="{291A08AC-BEBE-4398-BCF9-1BAC96F2F1C1}" destId="{82E201E9-FB04-423A-9FC6-9AC0E25FFC30}" srcOrd="0" destOrd="0" presId="urn:microsoft.com/office/officeart/2005/8/layout/hierarchy2"/>
    <dgm:cxn modelId="{4C20FACC-59B2-49EF-BEA7-A7BE8C90D79B}" type="presOf" srcId="{63F5084E-16CE-4B72-8537-17C371E7E301}" destId="{49682BC0-7CE3-4093-9B1A-D4040D353448}" srcOrd="1" destOrd="0" presId="urn:microsoft.com/office/officeart/2005/8/layout/hierarchy2"/>
    <dgm:cxn modelId="{C6531B33-53F6-4BC9-B9F5-F60CB0966CE4}" srcId="{B0A84B62-1B01-4498-A349-B012E5B738D0}" destId="{50428920-DBF5-43ED-A598-152EDE61F191}" srcOrd="0" destOrd="0" parTransId="{262710F7-2FE1-454D-8CD7-62F305B9D7F2}" sibTransId="{22681458-5AC6-4EEE-A470-8EA977BD3373}"/>
    <dgm:cxn modelId="{DEF67C7B-A681-4C52-A5CF-C6565BE33DDA}" srcId="{D923A09B-52DC-49AB-AA1D-553AA3F39E92}" destId="{A597CC50-A8A3-47FA-BF8F-7DC67114E77D}" srcOrd="0" destOrd="0" parTransId="{162FC4A5-10CA-4584-BB5B-C9DA760420E6}" sibTransId="{291FD665-331C-452A-B8D2-FD60BBC3720F}"/>
    <dgm:cxn modelId="{D0589F6E-418A-4EDC-B50C-3A3E4CF9A95B}" type="presOf" srcId="{F0776472-F74D-4899-A80A-81A82F4DDBBC}" destId="{29C6FF3C-DA33-4FD9-BFD3-E414BBF2B7E0}" srcOrd="1" destOrd="0" presId="urn:microsoft.com/office/officeart/2005/8/layout/hierarchy2"/>
    <dgm:cxn modelId="{22DFC068-74FC-4689-A1F7-FBFF7C2C5475}" type="presOf" srcId="{5E9C57B1-4FA2-4D3A-B32A-801A0283935B}" destId="{79A91264-95DF-41BC-859A-A41774B30440}" srcOrd="0" destOrd="0" presId="urn:microsoft.com/office/officeart/2005/8/layout/hierarchy2"/>
    <dgm:cxn modelId="{5CFA78E0-F81E-4A79-951C-3B29D854E0E5}" type="presOf" srcId="{262710F7-2FE1-454D-8CD7-62F305B9D7F2}" destId="{82A5BA92-BA64-4E96-BC10-ED6033C4339D}" srcOrd="0" destOrd="0" presId="urn:microsoft.com/office/officeart/2005/8/layout/hierarchy2"/>
    <dgm:cxn modelId="{6FDBEE1A-6771-4878-B192-CAFEB49BE67E}" type="presOf" srcId="{0E5F48BA-1B34-4A7E-A4D9-2BD746D0EF1A}" destId="{5D1E4164-29DA-4950-B906-7DABD72AFF72}" srcOrd="0" destOrd="0" presId="urn:microsoft.com/office/officeart/2005/8/layout/hierarchy2"/>
    <dgm:cxn modelId="{7004A1E0-DF75-4ADE-BBF4-BC022C38DFA4}" type="presOf" srcId="{BA6C0CB5-CE28-46DD-B82B-CB2000F6432B}" destId="{52F887CD-3399-4E7C-94B4-3BBAFD47479A}" srcOrd="0" destOrd="0" presId="urn:microsoft.com/office/officeart/2005/8/layout/hierarchy2"/>
    <dgm:cxn modelId="{71E1516D-096E-4BB4-8005-4D76D03AE8B8}" type="presParOf" srcId="{73C9672B-2DD9-4702-8358-6BB304AE6A9E}" destId="{89A3693A-8BBA-4C52-BF76-370AA6016ED4}" srcOrd="0" destOrd="0" presId="urn:microsoft.com/office/officeart/2005/8/layout/hierarchy2"/>
    <dgm:cxn modelId="{B53B424B-CA24-4B0D-9532-DE3CFEB3C490}" type="presParOf" srcId="{89A3693A-8BBA-4C52-BF76-370AA6016ED4}" destId="{00A107F1-A7D5-42BB-B596-CEF1698EBD7B}" srcOrd="0" destOrd="0" presId="urn:microsoft.com/office/officeart/2005/8/layout/hierarchy2"/>
    <dgm:cxn modelId="{317A5254-DA4C-41AE-A177-982EAC03A94F}" type="presParOf" srcId="{89A3693A-8BBA-4C52-BF76-370AA6016ED4}" destId="{B7A18A96-6890-481F-A831-AC6AEE691966}" srcOrd="1" destOrd="0" presId="urn:microsoft.com/office/officeart/2005/8/layout/hierarchy2"/>
    <dgm:cxn modelId="{6B8CAE9C-1AD5-46C4-95A7-55BF8648E6D1}" type="presParOf" srcId="{B7A18A96-6890-481F-A831-AC6AEE691966}" destId="{7375DB99-FC40-4536-AE90-A0270DEE26F5}" srcOrd="0" destOrd="0" presId="urn:microsoft.com/office/officeart/2005/8/layout/hierarchy2"/>
    <dgm:cxn modelId="{750A4CDB-FC66-42BF-A782-D8790194C4E8}" type="presParOf" srcId="{7375DB99-FC40-4536-AE90-A0270DEE26F5}" destId="{67A1D7DD-F68F-4C8E-9262-9AD26CF5E90B}" srcOrd="0" destOrd="0" presId="urn:microsoft.com/office/officeart/2005/8/layout/hierarchy2"/>
    <dgm:cxn modelId="{E96DFD0D-9F5A-44C1-9A8B-1FE78EBF271B}" type="presParOf" srcId="{B7A18A96-6890-481F-A831-AC6AEE691966}" destId="{6A49C596-A463-4FF1-A239-63B522B28160}" srcOrd="1" destOrd="0" presId="urn:microsoft.com/office/officeart/2005/8/layout/hierarchy2"/>
    <dgm:cxn modelId="{6F8E39A5-AC9F-42B5-8F38-8CA1CD412B32}" type="presParOf" srcId="{6A49C596-A463-4FF1-A239-63B522B28160}" destId="{084EA2BB-90A1-494A-B8EF-BEC11E01887B}" srcOrd="0" destOrd="0" presId="urn:microsoft.com/office/officeart/2005/8/layout/hierarchy2"/>
    <dgm:cxn modelId="{7A91499B-C2C2-4582-ABE0-0EB1AB4873CA}" type="presParOf" srcId="{6A49C596-A463-4FF1-A239-63B522B28160}" destId="{9E4F9047-5404-4ACA-8F4E-1CA9A216EB09}" srcOrd="1" destOrd="0" presId="urn:microsoft.com/office/officeart/2005/8/layout/hierarchy2"/>
    <dgm:cxn modelId="{34FC9BC0-6236-4793-A71B-ADAC9A8D3D05}" type="presParOf" srcId="{9E4F9047-5404-4ACA-8F4E-1CA9A216EB09}" destId="{82A5BA92-BA64-4E96-BC10-ED6033C4339D}" srcOrd="0" destOrd="0" presId="urn:microsoft.com/office/officeart/2005/8/layout/hierarchy2"/>
    <dgm:cxn modelId="{D6462371-0DEE-47B9-910E-FF840262C911}" type="presParOf" srcId="{82A5BA92-BA64-4E96-BC10-ED6033C4339D}" destId="{C49F2739-BD5C-49D2-96DF-C6F70863486F}" srcOrd="0" destOrd="0" presId="urn:microsoft.com/office/officeart/2005/8/layout/hierarchy2"/>
    <dgm:cxn modelId="{43451EDD-7E94-40D2-B391-7E098D92AFCD}" type="presParOf" srcId="{9E4F9047-5404-4ACA-8F4E-1CA9A216EB09}" destId="{15126218-9CF1-410C-97A7-44BEE1209C34}" srcOrd="1" destOrd="0" presId="urn:microsoft.com/office/officeart/2005/8/layout/hierarchy2"/>
    <dgm:cxn modelId="{2DBD8CAD-E7FE-4B2A-B134-057951FB7380}" type="presParOf" srcId="{15126218-9CF1-410C-97A7-44BEE1209C34}" destId="{9F735C2E-C314-4AEC-8371-408BCF1A72F6}" srcOrd="0" destOrd="0" presId="urn:microsoft.com/office/officeart/2005/8/layout/hierarchy2"/>
    <dgm:cxn modelId="{4B97997B-B302-482F-B940-FDA5813C197E}" type="presParOf" srcId="{15126218-9CF1-410C-97A7-44BEE1209C34}" destId="{6870A6F2-DD25-49F1-A1E9-20A4A5217FDD}" srcOrd="1" destOrd="0" presId="urn:microsoft.com/office/officeart/2005/8/layout/hierarchy2"/>
    <dgm:cxn modelId="{42761ECF-EE63-4F09-80B9-2E644D8439A5}" type="presParOf" srcId="{B7A18A96-6890-481F-A831-AC6AEE691966}" destId="{DBFBB132-85D3-44F2-8AB8-81E4402B4528}" srcOrd="2" destOrd="0" presId="urn:microsoft.com/office/officeart/2005/8/layout/hierarchy2"/>
    <dgm:cxn modelId="{3FC91312-1B6B-4260-9D91-0A468FB88CFC}" type="presParOf" srcId="{DBFBB132-85D3-44F2-8AB8-81E4402B4528}" destId="{0367E1B3-B4F5-4237-826A-DB68DA0599EC}" srcOrd="0" destOrd="0" presId="urn:microsoft.com/office/officeart/2005/8/layout/hierarchy2"/>
    <dgm:cxn modelId="{ACE7774B-2409-4B30-B07F-01A69215BCD3}" type="presParOf" srcId="{B7A18A96-6890-481F-A831-AC6AEE691966}" destId="{530DDB98-B9F7-4F34-8584-AD264572A8BD}" srcOrd="3" destOrd="0" presId="urn:microsoft.com/office/officeart/2005/8/layout/hierarchy2"/>
    <dgm:cxn modelId="{2A8B3BDE-85AE-4DE4-A3FE-B0D5D7EB5090}" type="presParOf" srcId="{530DDB98-B9F7-4F34-8584-AD264572A8BD}" destId="{42FA64F1-1BAD-4AC4-85C5-23C15C460FF5}" srcOrd="0" destOrd="0" presId="urn:microsoft.com/office/officeart/2005/8/layout/hierarchy2"/>
    <dgm:cxn modelId="{66EC4D28-07A7-4FCE-818D-E2AA98E76B0F}" type="presParOf" srcId="{530DDB98-B9F7-4F34-8584-AD264572A8BD}" destId="{4EC145DF-BE08-4798-8928-F8EE46CD22DB}" srcOrd="1" destOrd="0" presId="urn:microsoft.com/office/officeart/2005/8/layout/hierarchy2"/>
    <dgm:cxn modelId="{D8DAE079-5F43-4C71-9A35-AECCBEAAF8B2}" type="presParOf" srcId="{4EC145DF-BE08-4798-8928-F8EE46CD22DB}" destId="{82E201E9-FB04-423A-9FC6-9AC0E25FFC30}" srcOrd="0" destOrd="0" presId="urn:microsoft.com/office/officeart/2005/8/layout/hierarchy2"/>
    <dgm:cxn modelId="{412A369C-7992-40FB-B367-29DAD925920B}" type="presParOf" srcId="{82E201E9-FB04-423A-9FC6-9AC0E25FFC30}" destId="{13CCCBFE-3888-45BB-B5FB-2B7F73B72F02}" srcOrd="0" destOrd="0" presId="urn:microsoft.com/office/officeart/2005/8/layout/hierarchy2"/>
    <dgm:cxn modelId="{7AAB1DF2-6FBD-4041-8B0B-186A564BFF21}" type="presParOf" srcId="{4EC145DF-BE08-4798-8928-F8EE46CD22DB}" destId="{81CEDF32-F4C6-49DC-AC06-F00BC850C832}" srcOrd="1" destOrd="0" presId="urn:microsoft.com/office/officeart/2005/8/layout/hierarchy2"/>
    <dgm:cxn modelId="{D9537349-A07C-455A-B57C-DF462DF48D3C}" type="presParOf" srcId="{81CEDF32-F4C6-49DC-AC06-F00BC850C832}" destId="{5681F8BC-C2FF-4A4F-84E8-2C8832DF3982}" srcOrd="0" destOrd="0" presId="urn:microsoft.com/office/officeart/2005/8/layout/hierarchy2"/>
    <dgm:cxn modelId="{A65D7051-62A4-4F7E-B7E5-B12FD01D8557}" type="presParOf" srcId="{81CEDF32-F4C6-49DC-AC06-F00BC850C832}" destId="{8B1EAA8E-DCBF-46F7-9E5D-8D578CEC6A85}" srcOrd="1" destOrd="0" presId="urn:microsoft.com/office/officeart/2005/8/layout/hierarchy2"/>
    <dgm:cxn modelId="{55E88E4C-8954-4740-A43F-2675F1A3895C}" type="presParOf" srcId="{4EC145DF-BE08-4798-8928-F8EE46CD22DB}" destId="{328DC1E8-1991-401A-8582-CE8431B39349}" srcOrd="2" destOrd="0" presId="urn:microsoft.com/office/officeart/2005/8/layout/hierarchy2"/>
    <dgm:cxn modelId="{94E30FDB-E1EF-47D7-A796-C08CCFD778E6}" type="presParOf" srcId="{328DC1E8-1991-401A-8582-CE8431B39349}" destId="{853C6448-0DE8-4232-8EFF-06FEBEE78162}" srcOrd="0" destOrd="0" presId="urn:microsoft.com/office/officeart/2005/8/layout/hierarchy2"/>
    <dgm:cxn modelId="{874EFF83-F8E4-4324-A1EC-F6BCF0E3C3BE}" type="presParOf" srcId="{4EC145DF-BE08-4798-8928-F8EE46CD22DB}" destId="{E2E01E7E-F84F-4231-98ED-27FE0446EAAB}" srcOrd="3" destOrd="0" presId="urn:microsoft.com/office/officeart/2005/8/layout/hierarchy2"/>
    <dgm:cxn modelId="{C2161664-38EA-45F5-AC2B-D5C57588E9DB}" type="presParOf" srcId="{E2E01E7E-F84F-4231-98ED-27FE0446EAAB}" destId="{10F908F6-D508-42E1-8EEC-92FC9DB56622}" srcOrd="0" destOrd="0" presId="urn:microsoft.com/office/officeart/2005/8/layout/hierarchy2"/>
    <dgm:cxn modelId="{21161461-91F3-459A-B5B9-7F62CD48D324}" type="presParOf" srcId="{E2E01E7E-F84F-4231-98ED-27FE0446EAAB}" destId="{7733FE2D-747B-42B8-9DB2-182FF7F043D2}" srcOrd="1" destOrd="0" presId="urn:microsoft.com/office/officeart/2005/8/layout/hierarchy2"/>
    <dgm:cxn modelId="{B7332CDD-8C39-4893-AFCE-D4DA8A8BF9C3}" type="presParOf" srcId="{4EC145DF-BE08-4798-8928-F8EE46CD22DB}" destId="{80CB0036-2095-4430-BC58-D7FA60778704}" srcOrd="4" destOrd="0" presId="urn:microsoft.com/office/officeart/2005/8/layout/hierarchy2"/>
    <dgm:cxn modelId="{6EA561AC-A764-4C27-BC09-093977456CD8}" type="presParOf" srcId="{80CB0036-2095-4430-BC58-D7FA60778704}" destId="{3B5C737C-E793-4519-AD88-CC2A8240403D}" srcOrd="0" destOrd="0" presId="urn:microsoft.com/office/officeart/2005/8/layout/hierarchy2"/>
    <dgm:cxn modelId="{6742680F-C7A7-4E2B-9B95-CD78B1450ACB}" type="presParOf" srcId="{4EC145DF-BE08-4798-8928-F8EE46CD22DB}" destId="{D5EE9082-0A53-4F7E-9B18-5EFDDFC16DD6}" srcOrd="5" destOrd="0" presId="urn:microsoft.com/office/officeart/2005/8/layout/hierarchy2"/>
    <dgm:cxn modelId="{2F7EFBED-8E27-4473-9533-E1B563DBAA8B}" type="presParOf" srcId="{D5EE9082-0A53-4F7E-9B18-5EFDDFC16DD6}" destId="{82E4D174-3B85-4401-AC20-15C8AA6BD457}" srcOrd="0" destOrd="0" presId="urn:microsoft.com/office/officeart/2005/8/layout/hierarchy2"/>
    <dgm:cxn modelId="{50857A7F-0E16-450C-89B2-07A727896C29}" type="presParOf" srcId="{D5EE9082-0A53-4F7E-9B18-5EFDDFC16DD6}" destId="{E745CA70-85FC-4A95-80A6-18D6A2913CBD}" srcOrd="1" destOrd="0" presId="urn:microsoft.com/office/officeart/2005/8/layout/hierarchy2"/>
    <dgm:cxn modelId="{76E8D878-2EC1-43A1-830D-09C9F24A15CF}" type="presParOf" srcId="{4EC145DF-BE08-4798-8928-F8EE46CD22DB}" destId="{9EE750F4-A8A9-4981-9B8B-E77FAB9A8CBD}" srcOrd="6" destOrd="0" presId="urn:microsoft.com/office/officeart/2005/8/layout/hierarchy2"/>
    <dgm:cxn modelId="{7FBC47A3-3B2C-4761-9FEE-65F45A2B7447}" type="presParOf" srcId="{9EE750F4-A8A9-4981-9B8B-E77FAB9A8CBD}" destId="{028C6F15-DBC5-4B30-BE8D-4B6FD2A30EAF}" srcOrd="0" destOrd="0" presId="urn:microsoft.com/office/officeart/2005/8/layout/hierarchy2"/>
    <dgm:cxn modelId="{4FBE99D8-4AA5-4AE0-B2C2-8140F2594BF7}" type="presParOf" srcId="{4EC145DF-BE08-4798-8928-F8EE46CD22DB}" destId="{D7D4643E-6331-4430-B42F-44B8255D8F7C}" srcOrd="7" destOrd="0" presId="urn:microsoft.com/office/officeart/2005/8/layout/hierarchy2"/>
    <dgm:cxn modelId="{D2E8D230-3E75-490F-952A-C82A3A0F86C5}" type="presParOf" srcId="{D7D4643E-6331-4430-B42F-44B8255D8F7C}" destId="{B64676CA-5D05-4D61-838A-8F247054E504}" srcOrd="0" destOrd="0" presId="urn:microsoft.com/office/officeart/2005/8/layout/hierarchy2"/>
    <dgm:cxn modelId="{886527AE-9FA9-4BEC-990E-6AFC2DD91DB1}" type="presParOf" srcId="{D7D4643E-6331-4430-B42F-44B8255D8F7C}" destId="{A24E8D08-E974-4AAC-B910-405C1615D443}" srcOrd="1" destOrd="0" presId="urn:microsoft.com/office/officeart/2005/8/layout/hierarchy2"/>
    <dgm:cxn modelId="{8685BCA4-E86B-4455-B17D-B4711E92D168}" type="presParOf" srcId="{4EC145DF-BE08-4798-8928-F8EE46CD22DB}" destId="{CAE8162E-6BA3-4D70-B1E7-58A9B5EBE2FE}" srcOrd="8" destOrd="0" presId="urn:microsoft.com/office/officeart/2005/8/layout/hierarchy2"/>
    <dgm:cxn modelId="{7C988014-AE04-4BD5-A259-8061EF2EB6D6}" type="presParOf" srcId="{CAE8162E-6BA3-4D70-B1E7-58A9B5EBE2FE}" destId="{EA62D068-A209-4111-B991-89A790F88BA8}" srcOrd="0" destOrd="0" presId="urn:microsoft.com/office/officeart/2005/8/layout/hierarchy2"/>
    <dgm:cxn modelId="{7E6DFF50-EE0C-422D-8F74-D3741FB802ED}" type="presParOf" srcId="{4EC145DF-BE08-4798-8928-F8EE46CD22DB}" destId="{0A5A28ED-F064-4FDE-AC7D-D7B547ACCC10}" srcOrd="9" destOrd="0" presId="urn:microsoft.com/office/officeart/2005/8/layout/hierarchy2"/>
    <dgm:cxn modelId="{9265A114-AE7E-4639-B295-23E1C5E5C181}" type="presParOf" srcId="{0A5A28ED-F064-4FDE-AC7D-D7B547ACCC10}" destId="{5D1E4164-29DA-4950-B906-7DABD72AFF72}" srcOrd="0" destOrd="0" presId="urn:microsoft.com/office/officeart/2005/8/layout/hierarchy2"/>
    <dgm:cxn modelId="{2E365018-8952-4F8A-92D1-A4009F9F8C8A}" type="presParOf" srcId="{0A5A28ED-F064-4FDE-AC7D-D7B547ACCC10}" destId="{9F81945B-1EE0-4C5D-AF2B-B5EE351F8646}" srcOrd="1" destOrd="0" presId="urn:microsoft.com/office/officeart/2005/8/layout/hierarchy2"/>
    <dgm:cxn modelId="{34545546-DD8B-4A5A-A7D4-C333CD494DBE}" type="presParOf" srcId="{4EC145DF-BE08-4798-8928-F8EE46CD22DB}" destId="{B94F7741-A787-4C3F-A773-30D16E155A02}" srcOrd="10" destOrd="0" presId="urn:microsoft.com/office/officeart/2005/8/layout/hierarchy2"/>
    <dgm:cxn modelId="{733670B7-52E7-4A70-8ED0-B75779D18C23}" type="presParOf" srcId="{B94F7741-A787-4C3F-A773-30D16E155A02}" destId="{E496FD1A-3E76-4F7F-9D73-1BB6414B2DC9}" srcOrd="0" destOrd="0" presId="urn:microsoft.com/office/officeart/2005/8/layout/hierarchy2"/>
    <dgm:cxn modelId="{7E58ECC6-C7F6-4E2A-809F-DD6DF8F76A02}" type="presParOf" srcId="{4EC145DF-BE08-4798-8928-F8EE46CD22DB}" destId="{4F96C909-AA81-45E4-9503-0E343A45D483}" srcOrd="11" destOrd="0" presId="urn:microsoft.com/office/officeart/2005/8/layout/hierarchy2"/>
    <dgm:cxn modelId="{D4CC77CA-F9F3-477E-8AB6-A649DC645C4E}" type="presParOf" srcId="{4F96C909-AA81-45E4-9503-0E343A45D483}" destId="{86C475A0-48BD-4CBF-B125-20FC6DC02870}" srcOrd="0" destOrd="0" presId="urn:microsoft.com/office/officeart/2005/8/layout/hierarchy2"/>
    <dgm:cxn modelId="{0F858177-B1EC-4E66-8DC1-3C07888D9D23}" type="presParOf" srcId="{4F96C909-AA81-45E4-9503-0E343A45D483}" destId="{00CF7AD9-A366-463E-AE57-9037CCDEEF95}" srcOrd="1" destOrd="0" presId="urn:microsoft.com/office/officeart/2005/8/layout/hierarchy2"/>
    <dgm:cxn modelId="{DDB875AD-0EF5-49D3-B7F1-CE4B25575385}" type="presParOf" srcId="{B7A18A96-6890-481F-A831-AC6AEE691966}" destId="{530400F6-432A-4CBB-BE1D-C549FC471C99}" srcOrd="4" destOrd="0" presId="urn:microsoft.com/office/officeart/2005/8/layout/hierarchy2"/>
    <dgm:cxn modelId="{B697F448-EFDD-4758-B4CD-CAA6C047D67C}" type="presParOf" srcId="{530400F6-432A-4CBB-BE1D-C549FC471C99}" destId="{A5919979-7AD1-43C2-A8E5-5DD3C0E928A6}" srcOrd="0" destOrd="0" presId="urn:microsoft.com/office/officeart/2005/8/layout/hierarchy2"/>
    <dgm:cxn modelId="{D557BBC6-29F8-4EDB-B9E0-6D6CBABC1507}" type="presParOf" srcId="{B7A18A96-6890-481F-A831-AC6AEE691966}" destId="{3CFBD857-2B71-4BCF-BEB3-FC578FF1F797}" srcOrd="5" destOrd="0" presId="urn:microsoft.com/office/officeart/2005/8/layout/hierarchy2"/>
    <dgm:cxn modelId="{121214C8-46D9-4952-AE90-E9CFB0D27AFA}" type="presParOf" srcId="{3CFBD857-2B71-4BCF-BEB3-FC578FF1F797}" destId="{9A2B4A53-E3CD-46F9-882B-F104D6A7FBEE}" srcOrd="0" destOrd="0" presId="urn:microsoft.com/office/officeart/2005/8/layout/hierarchy2"/>
    <dgm:cxn modelId="{ECDE2653-9E5C-4F6A-9F67-D1401E390628}" type="presParOf" srcId="{3CFBD857-2B71-4BCF-BEB3-FC578FF1F797}" destId="{DA919A71-D732-4B3A-9F8A-B39F8B3799E5}" srcOrd="1" destOrd="0" presId="urn:microsoft.com/office/officeart/2005/8/layout/hierarchy2"/>
    <dgm:cxn modelId="{F9598CA8-F03C-4BC0-93AF-8E2AEC8479B2}" type="presParOf" srcId="{DA919A71-D732-4B3A-9F8A-B39F8B3799E5}" destId="{269FCC79-75E7-42F3-942A-6F2090F1AA95}" srcOrd="0" destOrd="0" presId="urn:microsoft.com/office/officeart/2005/8/layout/hierarchy2"/>
    <dgm:cxn modelId="{59D0E1D9-A482-4918-B63C-8942170C9DC2}" type="presParOf" srcId="{269FCC79-75E7-42F3-942A-6F2090F1AA95}" destId="{693A8DF6-B5AB-4194-9DBE-A7359694EF53}" srcOrd="0" destOrd="0" presId="urn:microsoft.com/office/officeart/2005/8/layout/hierarchy2"/>
    <dgm:cxn modelId="{96C4F1C4-69D3-418B-BDF6-D8B323AD1FCD}" type="presParOf" srcId="{DA919A71-D732-4B3A-9F8A-B39F8B3799E5}" destId="{00D4A5DE-15E7-469D-A6F2-6BEB87F1B331}" srcOrd="1" destOrd="0" presId="urn:microsoft.com/office/officeart/2005/8/layout/hierarchy2"/>
    <dgm:cxn modelId="{08F69CF1-B3BB-4CA7-AAA5-CFF416C82D0A}" type="presParOf" srcId="{00D4A5DE-15E7-469D-A6F2-6BEB87F1B331}" destId="{51C9AF2A-5BEC-48ED-BF8D-A8D4DD13706E}" srcOrd="0" destOrd="0" presId="urn:microsoft.com/office/officeart/2005/8/layout/hierarchy2"/>
    <dgm:cxn modelId="{3AA0C86B-69AC-4314-8DAB-9E7867E9FB3F}" type="presParOf" srcId="{00D4A5DE-15E7-469D-A6F2-6BEB87F1B331}" destId="{115B512A-C817-4C79-9FD0-1AD1DE719D3E}" srcOrd="1" destOrd="0" presId="urn:microsoft.com/office/officeart/2005/8/layout/hierarchy2"/>
    <dgm:cxn modelId="{78AB3E41-7B06-4558-84B9-9E5B285D6BA1}" type="presParOf" srcId="{DA919A71-D732-4B3A-9F8A-B39F8B3799E5}" destId="{AFDFD87D-B496-47D3-A3D0-94058BEE598D}" srcOrd="2" destOrd="0" presId="urn:microsoft.com/office/officeart/2005/8/layout/hierarchy2"/>
    <dgm:cxn modelId="{DB87AD4B-42D2-4A22-A04E-35C3E2671001}" type="presParOf" srcId="{AFDFD87D-B496-47D3-A3D0-94058BEE598D}" destId="{C5DE2AC1-CC92-4A73-AF8E-03B868CC388E}" srcOrd="0" destOrd="0" presId="urn:microsoft.com/office/officeart/2005/8/layout/hierarchy2"/>
    <dgm:cxn modelId="{64E98E66-BFA0-4141-A194-35341C9AB478}" type="presParOf" srcId="{DA919A71-D732-4B3A-9F8A-B39F8B3799E5}" destId="{53DF95A1-2B9D-4FCD-A923-4ADE60894116}" srcOrd="3" destOrd="0" presId="urn:microsoft.com/office/officeart/2005/8/layout/hierarchy2"/>
    <dgm:cxn modelId="{D04F3BBD-35D3-4F9E-9628-5011590A590E}" type="presParOf" srcId="{53DF95A1-2B9D-4FCD-A923-4ADE60894116}" destId="{3847B05E-F170-4148-9016-3FA5D24D8566}" srcOrd="0" destOrd="0" presId="urn:microsoft.com/office/officeart/2005/8/layout/hierarchy2"/>
    <dgm:cxn modelId="{92DD524C-B287-45A9-B06B-A0C0D94AA25C}" type="presParOf" srcId="{53DF95A1-2B9D-4FCD-A923-4ADE60894116}" destId="{634AEDEE-7834-4FC9-BFD5-0F6AC48D03D4}" srcOrd="1" destOrd="0" presId="urn:microsoft.com/office/officeart/2005/8/layout/hierarchy2"/>
    <dgm:cxn modelId="{BE0CB9B3-5C61-4E5A-A7CE-3E9571583419}" type="presParOf" srcId="{DA919A71-D732-4B3A-9F8A-B39F8B3799E5}" destId="{57DBC797-B541-4530-8990-B9F328693A44}" srcOrd="4" destOrd="0" presId="urn:microsoft.com/office/officeart/2005/8/layout/hierarchy2"/>
    <dgm:cxn modelId="{0CD16A44-DB18-46B2-84B7-05786A9B86F8}" type="presParOf" srcId="{57DBC797-B541-4530-8990-B9F328693A44}" destId="{55024058-0339-48F7-8841-12C6393B501E}" srcOrd="0" destOrd="0" presId="urn:microsoft.com/office/officeart/2005/8/layout/hierarchy2"/>
    <dgm:cxn modelId="{A878E662-CD1E-4EE7-BCD2-2FB17B70EF14}" type="presParOf" srcId="{DA919A71-D732-4B3A-9F8A-B39F8B3799E5}" destId="{F155E76D-E903-489D-B681-3F7D5AE9B61B}" srcOrd="5" destOrd="0" presId="urn:microsoft.com/office/officeart/2005/8/layout/hierarchy2"/>
    <dgm:cxn modelId="{EB6E14C2-7ECB-4314-894D-08B63A90D00B}" type="presParOf" srcId="{F155E76D-E903-489D-B681-3F7D5AE9B61B}" destId="{0DE91D6A-CA8F-4E8D-913A-8AAD03BD06C4}" srcOrd="0" destOrd="0" presId="urn:microsoft.com/office/officeart/2005/8/layout/hierarchy2"/>
    <dgm:cxn modelId="{AE54B7FE-C948-48B2-B07A-4AD454F138CA}" type="presParOf" srcId="{F155E76D-E903-489D-B681-3F7D5AE9B61B}" destId="{191BBE25-197A-4E92-9F3C-A4622BF8D67D}" srcOrd="1" destOrd="0" presId="urn:microsoft.com/office/officeart/2005/8/layout/hierarchy2"/>
    <dgm:cxn modelId="{2229E1BC-691B-4333-802C-2054D69E1225}" type="presParOf" srcId="{B7A18A96-6890-481F-A831-AC6AEE691966}" destId="{58699E90-EF61-4B28-ABBD-1572D3FDD22C}" srcOrd="6" destOrd="0" presId="urn:microsoft.com/office/officeart/2005/8/layout/hierarchy2"/>
    <dgm:cxn modelId="{F1ECC4EE-9FB7-46B7-B396-A4BBD8A9D7F8}" type="presParOf" srcId="{58699E90-EF61-4B28-ABBD-1572D3FDD22C}" destId="{29C6FF3C-DA33-4FD9-BFD3-E414BBF2B7E0}" srcOrd="0" destOrd="0" presId="urn:microsoft.com/office/officeart/2005/8/layout/hierarchy2"/>
    <dgm:cxn modelId="{7BF7F269-6532-4D6F-8E9B-EF1120178430}" type="presParOf" srcId="{B7A18A96-6890-481F-A831-AC6AEE691966}" destId="{1CB74F0C-AD75-4944-A8D6-21F0F5354883}" srcOrd="7" destOrd="0" presId="urn:microsoft.com/office/officeart/2005/8/layout/hierarchy2"/>
    <dgm:cxn modelId="{B04FB11D-3E69-43C7-851C-CEA9B8022DD8}" type="presParOf" srcId="{1CB74F0C-AD75-4944-A8D6-21F0F5354883}" destId="{25493D62-5C4D-4E5B-87E8-ADB2FA260020}" srcOrd="0" destOrd="0" presId="urn:microsoft.com/office/officeart/2005/8/layout/hierarchy2"/>
    <dgm:cxn modelId="{02629203-5542-423E-A3EE-57E081B314EE}" type="presParOf" srcId="{1CB74F0C-AD75-4944-A8D6-21F0F5354883}" destId="{CD19468A-AE24-4F07-B9A0-820EC22D6F97}" srcOrd="1" destOrd="0" presId="urn:microsoft.com/office/officeart/2005/8/layout/hierarchy2"/>
    <dgm:cxn modelId="{4452BF03-1D9F-491C-92E6-F1F5A3ADCDBF}" type="presParOf" srcId="{CD19468A-AE24-4F07-B9A0-820EC22D6F97}" destId="{AA8B0767-CF69-472F-BB52-25A6CED3F5E0}" srcOrd="0" destOrd="0" presId="urn:microsoft.com/office/officeart/2005/8/layout/hierarchy2"/>
    <dgm:cxn modelId="{572A35A8-1254-4D1C-A570-2521A20CA71B}" type="presParOf" srcId="{AA8B0767-CF69-472F-BB52-25A6CED3F5E0}" destId="{FB81C1CA-C589-4026-90F6-4CCB33899496}" srcOrd="0" destOrd="0" presId="urn:microsoft.com/office/officeart/2005/8/layout/hierarchy2"/>
    <dgm:cxn modelId="{6D199EFD-35D5-4A37-9A00-E9684DD98770}" type="presParOf" srcId="{CD19468A-AE24-4F07-B9A0-820EC22D6F97}" destId="{CD2F9F27-08D6-425E-9B1B-63633D5C33E8}" srcOrd="1" destOrd="0" presId="urn:microsoft.com/office/officeart/2005/8/layout/hierarchy2"/>
    <dgm:cxn modelId="{E90D93E0-1BC1-419F-9FD5-B8BB46BE204B}" type="presParOf" srcId="{CD2F9F27-08D6-425E-9B1B-63633D5C33E8}" destId="{7A0E0F56-F7B0-4F5F-A027-7F536AFA30C9}" srcOrd="0" destOrd="0" presId="urn:microsoft.com/office/officeart/2005/8/layout/hierarchy2"/>
    <dgm:cxn modelId="{A5C82BC4-36B2-4782-AF3B-7BDE3294A129}" type="presParOf" srcId="{CD2F9F27-08D6-425E-9B1B-63633D5C33E8}" destId="{DBE3FEC4-21BF-4E1D-BEFF-3AB4E3B07BAD}" srcOrd="1" destOrd="0" presId="urn:microsoft.com/office/officeart/2005/8/layout/hierarchy2"/>
    <dgm:cxn modelId="{E3CC2514-6B36-4805-B667-9E70D48B09D7}" type="presParOf" srcId="{CD19468A-AE24-4F07-B9A0-820EC22D6F97}" destId="{875AEE5C-BEBF-49FE-873B-64F665FE4896}" srcOrd="2" destOrd="0" presId="urn:microsoft.com/office/officeart/2005/8/layout/hierarchy2"/>
    <dgm:cxn modelId="{F4AE3F71-CD60-4828-B42E-36C4F6EF2EA1}" type="presParOf" srcId="{875AEE5C-BEBF-49FE-873B-64F665FE4896}" destId="{88800E6A-AE1D-4EE3-B7CF-9FAE5F43E98A}" srcOrd="0" destOrd="0" presId="urn:microsoft.com/office/officeart/2005/8/layout/hierarchy2"/>
    <dgm:cxn modelId="{507DD516-B127-46D2-B44E-81E18041DD8B}" type="presParOf" srcId="{CD19468A-AE24-4F07-B9A0-820EC22D6F97}" destId="{46F37AC6-86D6-4516-A00E-40988E52CACB}" srcOrd="3" destOrd="0" presId="urn:microsoft.com/office/officeart/2005/8/layout/hierarchy2"/>
    <dgm:cxn modelId="{6F30FCEC-3DAA-4132-B80B-272DE25C09AD}" type="presParOf" srcId="{46F37AC6-86D6-4516-A00E-40988E52CACB}" destId="{52F887CD-3399-4E7C-94B4-3BBAFD47479A}" srcOrd="0" destOrd="0" presId="urn:microsoft.com/office/officeart/2005/8/layout/hierarchy2"/>
    <dgm:cxn modelId="{CCAE4ADA-0190-4317-91D5-730691255D56}" type="presParOf" srcId="{46F37AC6-86D6-4516-A00E-40988E52CACB}" destId="{7D81A7EA-B7AE-4255-96E1-CCBD716588ED}" srcOrd="1" destOrd="0" presId="urn:microsoft.com/office/officeart/2005/8/layout/hierarchy2"/>
    <dgm:cxn modelId="{1CDB010F-7061-48E3-B2B2-95BAAD5155C0}" type="presParOf" srcId="{CD19468A-AE24-4F07-B9A0-820EC22D6F97}" destId="{C7246029-7609-4C6C-A3E5-E54A72DBB1B2}" srcOrd="4" destOrd="0" presId="urn:microsoft.com/office/officeart/2005/8/layout/hierarchy2"/>
    <dgm:cxn modelId="{2AAF2CE9-8178-4EC7-8317-D946FD3DD879}" type="presParOf" srcId="{C7246029-7609-4C6C-A3E5-E54A72DBB1B2}" destId="{49682BC0-7CE3-4093-9B1A-D4040D353448}" srcOrd="0" destOrd="0" presId="urn:microsoft.com/office/officeart/2005/8/layout/hierarchy2"/>
    <dgm:cxn modelId="{961B7E4D-12A1-410B-AD53-E39D225F685F}" type="presParOf" srcId="{CD19468A-AE24-4F07-B9A0-820EC22D6F97}" destId="{36B81A0F-FC8E-42D3-A6F2-F66553C504DA}" srcOrd="5" destOrd="0" presId="urn:microsoft.com/office/officeart/2005/8/layout/hierarchy2"/>
    <dgm:cxn modelId="{4F7B53D0-F1A6-4749-8186-9601427024F2}" type="presParOf" srcId="{36B81A0F-FC8E-42D3-A6F2-F66553C504DA}" destId="{DCDD0F2A-7D06-48DE-8F59-43315C769D87}" srcOrd="0" destOrd="0" presId="urn:microsoft.com/office/officeart/2005/8/layout/hierarchy2"/>
    <dgm:cxn modelId="{E56FDAAC-E47F-41E7-AD91-F746FC206D6B}" type="presParOf" srcId="{36B81A0F-FC8E-42D3-A6F2-F66553C504DA}" destId="{D9E78058-3298-4408-B349-99C48D6444F2}" srcOrd="1" destOrd="0" presId="urn:microsoft.com/office/officeart/2005/8/layout/hierarchy2"/>
    <dgm:cxn modelId="{73FB1EB7-F84C-42FA-BA53-A80531899D44}" type="presParOf" srcId="{CD19468A-AE24-4F07-B9A0-820EC22D6F97}" destId="{6B6DF59B-A781-4CB1-BD89-FE2E0C01CCBA}" srcOrd="6" destOrd="0" presId="urn:microsoft.com/office/officeart/2005/8/layout/hierarchy2"/>
    <dgm:cxn modelId="{7655932C-6EC1-4FAD-B026-DCBD9C07CBFF}" type="presParOf" srcId="{6B6DF59B-A781-4CB1-BD89-FE2E0C01CCBA}" destId="{D4C9AD18-0C76-4BAC-B934-AA812D226C83}" srcOrd="0" destOrd="0" presId="urn:microsoft.com/office/officeart/2005/8/layout/hierarchy2"/>
    <dgm:cxn modelId="{85F5852C-650A-4065-943D-726FD051331D}" type="presParOf" srcId="{CD19468A-AE24-4F07-B9A0-820EC22D6F97}" destId="{E5BBE8AB-1BF7-495D-A916-8EE5F6627302}" srcOrd="7" destOrd="0" presId="urn:microsoft.com/office/officeart/2005/8/layout/hierarchy2"/>
    <dgm:cxn modelId="{0C26F146-EBF1-40BD-AC7F-6F5DA04DC635}" type="presParOf" srcId="{E5BBE8AB-1BF7-495D-A916-8EE5F6627302}" destId="{79A91264-95DF-41BC-859A-A41774B30440}" srcOrd="0" destOrd="0" presId="urn:microsoft.com/office/officeart/2005/8/layout/hierarchy2"/>
    <dgm:cxn modelId="{32E77510-460E-40F7-BC8C-0F6FDA3F6220}" type="presParOf" srcId="{E5BBE8AB-1BF7-495D-A916-8EE5F6627302}" destId="{2F8A9A34-99C8-4E8D-8B06-E6B26802EC0A}" srcOrd="1" destOrd="0" presId="urn:microsoft.com/office/officeart/2005/8/layout/hierarchy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F16ED1-7857-461C-8CF8-F0D28FEE685C}" type="doc">
      <dgm:prSet loTypeId="urn:microsoft.com/office/officeart/2005/8/layout/hierarchy2" loCatId="hierarchy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3DBEDE1F-7C52-4919-8334-A3A7D7AF4761}">
      <dgm:prSet phldrT="[텍스트]" custT="1"/>
      <dgm:spPr/>
      <dgm:t>
        <a:bodyPr/>
        <a:lstStyle/>
        <a:p>
          <a:pPr latinLnBrk="1"/>
          <a:r>
            <a:rPr lang="en-US" altLang="ko-KR" sz="1800" dirty="0" smtClean="0"/>
            <a:t>Controller</a:t>
          </a:r>
          <a:endParaRPr lang="ko-KR" altLang="en-US" sz="1800" dirty="0"/>
        </a:p>
      </dgm:t>
    </dgm:pt>
    <dgm:pt modelId="{711BC6C4-0FBC-4084-A88F-F8113F439175}" type="parTrans" cxnId="{DA1E96F6-4807-4862-86DE-2CCAFACC3175}">
      <dgm:prSet/>
      <dgm:spPr/>
      <dgm:t>
        <a:bodyPr/>
        <a:lstStyle/>
        <a:p>
          <a:pPr latinLnBrk="1"/>
          <a:endParaRPr lang="ko-KR" altLang="en-US" sz="1000"/>
        </a:p>
      </dgm:t>
    </dgm:pt>
    <dgm:pt modelId="{09C9F811-15F6-4DF4-A20B-12F787FFC577}" type="sibTrans" cxnId="{DA1E96F6-4807-4862-86DE-2CCAFACC3175}">
      <dgm:prSet/>
      <dgm:spPr/>
      <dgm:t>
        <a:bodyPr/>
        <a:lstStyle/>
        <a:p>
          <a:pPr latinLnBrk="1"/>
          <a:endParaRPr lang="ko-KR" altLang="en-US" sz="1000"/>
        </a:p>
      </dgm:t>
    </dgm:pt>
    <dgm:pt modelId="{EFFB6162-9CAE-4F49-9456-DE0A389FF134}">
      <dgm:prSet phldrT="[텍스트]" custT="1"/>
      <dgm:spPr/>
      <dgm:t>
        <a:bodyPr/>
        <a:lstStyle/>
        <a:p>
          <a:pPr latinLnBrk="1"/>
          <a:r>
            <a:rPr lang="en-US" altLang="ko-KR" sz="1600" dirty="0" smtClean="0"/>
            <a:t>question</a:t>
          </a:r>
          <a:endParaRPr lang="ko-KR" altLang="en-US" sz="1600" dirty="0"/>
        </a:p>
      </dgm:t>
    </dgm:pt>
    <dgm:pt modelId="{0FD085D8-20A3-40AB-9155-2998311EA6A5}" type="parTrans" cxnId="{0B391048-A799-402B-B23E-4A383A370045}">
      <dgm:prSet custT="1"/>
      <dgm:spPr/>
      <dgm:t>
        <a:bodyPr/>
        <a:lstStyle/>
        <a:p>
          <a:pPr latinLnBrk="1"/>
          <a:endParaRPr lang="ko-KR" altLang="en-US" sz="1000"/>
        </a:p>
      </dgm:t>
    </dgm:pt>
    <dgm:pt modelId="{CFFC494E-2AD4-4ECB-8DF9-B3CFF9E1F5A2}" type="sibTrans" cxnId="{0B391048-A799-402B-B23E-4A383A370045}">
      <dgm:prSet/>
      <dgm:spPr/>
      <dgm:t>
        <a:bodyPr/>
        <a:lstStyle/>
        <a:p>
          <a:pPr latinLnBrk="1"/>
          <a:endParaRPr lang="ko-KR" altLang="en-US" sz="1000"/>
        </a:p>
      </dgm:t>
    </dgm:pt>
    <dgm:pt modelId="{E829BC5A-AF80-45C4-B197-82D29ED1BA05}">
      <dgm:prSet phldrT="[텍스트]" custT="1"/>
      <dgm:spPr/>
      <dgm:t>
        <a:bodyPr/>
        <a:lstStyle/>
        <a:p>
          <a:pPr latinLnBrk="1"/>
          <a:r>
            <a:rPr lang="en-US" altLang="en-US" sz="1200" dirty="0" smtClean="0"/>
            <a:t>QuestionListServlet</a:t>
          </a:r>
          <a:endParaRPr lang="ko-KR" altLang="en-US" sz="1200" dirty="0"/>
        </a:p>
      </dgm:t>
    </dgm:pt>
    <dgm:pt modelId="{291A08AC-BEBE-4398-BCF9-1BAC96F2F1C1}" type="parTrans" cxnId="{2E2FAE7D-25E1-4C57-B1FE-5AE117F315D6}">
      <dgm:prSet custT="1"/>
      <dgm:spPr/>
      <dgm:t>
        <a:bodyPr/>
        <a:lstStyle/>
        <a:p>
          <a:pPr latinLnBrk="1"/>
          <a:endParaRPr lang="ko-KR" altLang="en-US" sz="1000"/>
        </a:p>
      </dgm:t>
    </dgm:pt>
    <dgm:pt modelId="{109C5B09-54FE-4371-A905-6583FE1FA034}" type="sibTrans" cxnId="{2E2FAE7D-25E1-4C57-B1FE-5AE117F315D6}">
      <dgm:prSet/>
      <dgm:spPr/>
      <dgm:t>
        <a:bodyPr/>
        <a:lstStyle/>
        <a:p>
          <a:pPr latinLnBrk="1"/>
          <a:endParaRPr lang="ko-KR" altLang="en-US" sz="1000"/>
        </a:p>
      </dgm:t>
    </dgm:pt>
    <dgm:pt modelId="{BF0029A0-2138-45DF-82F1-9F9631FF3243}">
      <dgm:prSet phldrT="[텍스트]" custT="1"/>
      <dgm:spPr/>
      <dgm:t>
        <a:bodyPr/>
        <a:lstStyle/>
        <a:p>
          <a:pPr latinLnBrk="1"/>
          <a:r>
            <a:rPr lang="en-US" altLang="ko-KR" sz="1600" dirty="0" smtClean="0"/>
            <a:t>talentboard</a:t>
          </a:r>
          <a:endParaRPr lang="ko-KR" altLang="en-US" sz="1600" dirty="0"/>
        </a:p>
      </dgm:t>
    </dgm:pt>
    <dgm:pt modelId="{6BBED8C0-9F5F-4189-8DBE-B7FC1BF30E4E}" type="parTrans" cxnId="{1EB3EEF5-D32E-4297-BEA5-D32A446DD206}">
      <dgm:prSet custT="1"/>
      <dgm:spPr/>
      <dgm:t>
        <a:bodyPr/>
        <a:lstStyle/>
        <a:p>
          <a:pPr latinLnBrk="1"/>
          <a:endParaRPr lang="ko-KR" altLang="en-US" sz="1000"/>
        </a:p>
      </dgm:t>
    </dgm:pt>
    <dgm:pt modelId="{433BF1E5-3306-4837-8DF5-EAE1E8BBE014}" type="sibTrans" cxnId="{1EB3EEF5-D32E-4297-BEA5-D32A446DD206}">
      <dgm:prSet/>
      <dgm:spPr/>
      <dgm:t>
        <a:bodyPr/>
        <a:lstStyle/>
        <a:p>
          <a:pPr latinLnBrk="1"/>
          <a:endParaRPr lang="ko-KR" altLang="en-US" sz="1000"/>
        </a:p>
      </dgm:t>
    </dgm:pt>
    <dgm:pt modelId="{D923A09B-52DC-49AB-AA1D-553AA3F39E92}">
      <dgm:prSet phldrT="[텍스트]" custT="1"/>
      <dgm:spPr/>
      <dgm:t>
        <a:bodyPr/>
        <a:lstStyle/>
        <a:p>
          <a:pPr latinLnBrk="1"/>
          <a:r>
            <a:rPr lang="en-US" altLang="ko-KR" sz="1600" dirty="0" smtClean="0"/>
            <a:t>allboard</a:t>
          </a:r>
          <a:endParaRPr lang="ko-KR" altLang="en-US" sz="1600" dirty="0"/>
        </a:p>
      </dgm:t>
    </dgm:pt>
    <dgm:pt modelId="{F0776472-F74D-4899-A80A-81A82F4DDBBC}" type="parTrans" cxnId="{B89AFD0B-AE3B-40E3-BCB6-A5AD5055875B}">
      <dgm:prSet custT="1"/>
      <dgm:spPr/>
      <dgm:t>
        <a:bodyPr/>
        <a:lstStyle/>
        <a:p>
          <a:pPr latinLnBrk="1"/>
          <a:endParaRPr lang="ko-KR" altLang="en-US" sz="1000"/>
        </a:p>
      </dgm:t>
    </dgm:pt>
    <dgm:pt modelId="{5C45D05C-8171-4016-AF7A-B3054A5A6B02}" type="sibTrans" cxnId="{B89AFD0B-AE3B-40E3-BCB6-A5AD5055875B}">
      <dgm:prSet/>
      <dgm:spPr/>
      <dgm:t>
        <a:bodyPr/>
        <a:lstStyle/>
        <a:p>
          <a:pPr latinLnBrk="1"/>
          <a:endParaRPr lang="ko-KR" altLang="en-US" sz="1000"/>
        </a:p>
      </dgm:t>
    </dgm:pt>
    <dgm:pt modelId="{03E3F73B-ECB5-4196-BD24-51093C625254}">
      <dgm:prSet phldrT="[텍스트]" custT="1"/>
      <dgm:spPr/>
      <dgm:t>
        <a:bodyPr/>
        <a:lstStyle/>
        <a:p>
          <a:pPr latinLnBrk="1"/>
          <a:r>
            <a:rPr lang="en-US" altLang="en-US" sz="1200" dirty="0" smtClean="0"/>
            <a:t>QuestionContentServlet</a:t>
          </a:r>
          <a:endParaRPr lang="ko-KR" altLang="en-US" sz="1200" dirty="0"/>
        </a:p>
      </dgm:t>
    </dgm:pt>
    <dgm:pt modelId="{A458023A-11B9-44ED-AE55-E7F1C3964C11}" type="parTrans" cxnId="{17DF51BB-2985-4BDF-B2FF-107AB6383C9A}">
      <dgm:prSet custT="1"/>
      <dgm:spPr/>
      <dgm:t>
        <a:bodyPr/>
        <a:lstStyle/>
        <a:p>
          <a:pPr latinLnBrk="1"/>
          <a:endParaRPr lang="ko-KR" altLang="en-US" sz="1000"/>
        </a:p>
      </dgm:t>
    </dgm:pt>
    <dgm:pt modelId="{A95D44C2-F6AD-4EE1-8AA3-7E22B16586EE}" type="sibTrans" cxnId="{17DF51BB-2985-4BDF-B2FF-107AB6383C9A}">
      <dgm:prSet/>
      <dgm:spPr/>
      <dgm:t>
        <a:bodyPr/>
        <a:lstStyle/>
        <a:p>
          <a:pPr latinLnBrk="1"/>
          <a:endParaRPr lang="ko-KR" altLang="en-US" sz="1000"/>
        </a:p>
      </dgm:t>
    </dgm:pt>
    <dgm:pt modelId="{95F2834B-1471-40FE-ACAC-F0DC5358D663}">
      <dgm:prSet phldrT="[텍스트]" custT="1"/>
      <dgm:spPr/>
      <dgm:t>
        <a:bodyPr/>
        <a:lstStyle/>
        <a:p>
          <a:pPr latinLnBrk="1"/>
          <a:r>
            <a:rPr lang="en-US" altLang="en-US" sz="1200" dirty="0" smtClean="0"/>
            <a:t>QuestionWriteServlet</a:t>
          </a:r>
          <a:endParaRPr lang="ko-KR" altLang="en-US" sz="1200" dirty="0"/>
        </a:p>
      </dgm:t>
    </dgm:pt>
    <dgm:pt modelId="{388C736C-FDAA-41ED-A5B9-A6CBC369518D}" type="parTrans" cxnId="{0DBE4212-02FC-4994-BD5E-3AEE8940D4E2}">
      <dgm:prSet custT="1"/>
      <dgm:spPr/>
      <dgm:t>
        <a:bodyPr/>
        <a:lstStyle/>
        <a:p>
          <a:pPr latinLnBrk="1"/>
          <a:endParaRPr lang="ko-KR" altLang="en-US" sz="1000"/>
        </a:p>
      </dgm:t>
    </dgm:pt>
    <dgm:pt modelId="{84C809CF-59C1-4771-989E-94A63DC37323}" type="sibTrans" cxnId="{0DBE4212-02FC-4994-BD5E-3AEE8940D4E2}">
      <dgm:prSet/>
      <dgm:spPr/>
      <dgm:t>
        <a:bodyPr/>
        <a:lstStyle/>
        <a:p>
          <a:pPr latinLnBrk="1"/>
          <a:endParaRPr lang="ko-KR" altLang="en-US" sz="1000"/>
        </a:p>
      </dgm:t>
    </dgm:pt>
    <dgm:pt modelId="{2F18B0AE-0E39-4724-A9AC-3BBF17F828F2}">
      <dgm:prSet phldrT="[텍스트]" custT="1"/>
      <dgm:spPr/>
      <dgm:t>
        <a:bodyPr/>
        <a:lstStyle/>
        <a:p>
          <a:pPr latinLnBrk="1"/>
          <a:r>
            <a:rPr lang="en-US" altLang="en-US" sz="1200" dirty="0" smtClean="0"/>
            <a:t>QuestionModifyServlet</a:t>
          </a:r>
          <a:endParaRPr lang="ko-KR" altLang="en-US" sz="1200" dirty="0"/>
        </a:p>
      </dgm:t>
    </dgm:pt>
    <dgm:pt modelId="{A22DD831-BE09-4BFB-8BF1-9958D1E83433}" type="parTrans" cxnId="{7AB54BFA-6805-4BDF-B39A-1E1209C17C18}">
      <dgm:prSet custT="1"/>
      <dgm:spPr/>
      <dgm:t>
        <a:bodyPr/>
        <a:lstStyle/>
        <a:p>
          <a:pPr latinLnBrk="1"/>
          <a:endParaRPr lang="ko-KR" altLang="en-US" sz="1000"/>
        </a:p>
      </dgm:t>
    </dgm:pt>
    <dgm:pt modelId="{50950412-0A06-48A9-94A6-59EA8FDBA51E}" type="sibTrans" cxnId="{7AB54BFA-6805-4BDF-B39A-1E1209C17C18}">
      <dgm:prSet/>
      <dgm:spPr/>
      <dgm:t>
        <a:bodyPr/>
        <a:lstStyle/>
        <a:p>
          <a:pPr latinLnBrk="1"/>
          <a:endParaRPr lang="ko-KR" altLang="en-US" sz="1000"/>
        </a:p>
      </dgm:t>
    </dgm:pt>
    <dgm:pt modelId="{0E5F48BA-1B34-4A7E-A4D9-2BD746D0EF1A}">
      <dgm:prSet phldrT="[텍스트]" custT="1"/>
      <dgm:spPr/>
      <dgm:t>
        <a:bodyPr/>
        <a:lstStyle/>
        <a:p>
          <a:pPr latinLnBrk="1"/>
          <a:r>
            <a:rPr lang="en-US" altLang="en-US" sz="1200" dirty="0" smtClean="0"/>
            <a:t>QuestionDeleteServlet</a:t>
          </a:r>
          <a:endParaRPr lang="ko-KR" altLang="en-US" sz="1200" dirty="0"/>
        </a:p>
      </dgm:t>
    </dgm:pt>
    <dgm:pt modelId="{433FA4C0-8A07-48E2-A188-153A7C3B0C2B}" type="parTrans" cxnId="{F818D4D0-674C-496A-B137-8443BE6964A3}">
      <dgm:prSet custT="1"/>
      <dgm:spPr/>
      <dgm:t>
        <a:bodyPr/>
        <a:lstStyle/>
        <a:p>
          <a:pPr latinLnBrk="1"/>
          <a:endParaRPr lang="ko-KR" altLang="en-US" sz="1000"/>
        </a:p>
      </dgm:t>
    </dgm:pt>
    <dgm:pt modelId="{4E6225BA-4BE4-4C8A-9EBF-84CE5009AE3B}" type="sibTrans" cxnId="{F818D4D0-674C-496A-B137-8443BE6964A3}">
      <dgm:prSet/>
      <dgm:spPr/>
      <dgm:t>
        <a:bodyPr/>
        <a:lstStyle/>
        <a:p>
          <a:pPr latinLnBrk="1"/>
          <a:endParaRPr lang="ko-KR" altLang="en-US" sz="1000"/>
        </a:p>
      </dgm:t>
    </dgm:pt>
    <dgm:pt modelId="{674B1AB9-5392-4BD9-8751-50B07ADBE5BC}">
      <dgm:prSet custT="1"/>
      <dgm:spPr/>
      <dgm:t>
        <a:bodyPr/>
        <a:lstStyle/>
        <a:p>
          <a:pPr latinLnBrk="1"/>
          <a:r>
            <a:rPr lang="en-US" altLang="en-US" sz="1200" dirty="0" smtClean="0"/>
            <a:t>  TalentBoardListServlet</a:t>
          </a:r>
          <a:endParaRPr lang="ko-KR" altLang="en-US" sz="1200" dirty="0"/>
        </a:p>
      </dgm:t>
    </dgm:pt>
    <dgm:pt modelId="{8A656524-E5FB-41D1-ACF8-ECBE1D4E8B74}" type="parTrans" cxnId="{1E3E714E-081F-4982-BB21-4D2A99FF014B}">
      <dgm:prSet/>
      <dgm:spPr/>
      <dgm:t>
        <a:bodyPr/>
        <a:lstStyle/>
        <a:p>
          <a:pPr latinLnBrk="1"/>
          <a:endParaRPr lang="ko-KR" altLang="en-US"/>
        </a:p>
      </dgm:t>
    </dgm:pt>
    <dgm:pt modelId="{537C1A6F-E93D-481A-831B-E6A5AB3207CE}" type="sibTrans" cxnId="{1E3E714E-081F-4982-BB21-4D2A99FF014B}">
      <dgm:prSet/>
      <dgm:spPr/>
      <dgm:t>
        <a:bodyPr/>
        <a:lstStyle/>
        <a:p>
          <a:pPr latinLnBrk="1"/>
          <a:endParaRPr lang="ko-KR" altLang="en-US"/>
        </a:p>
      </dgm:t>
    </dgm:pt>
    <dgm:pt modelId="{A597CC50-A8A3-47FA-BF8F-7DC67114E77D}">
      <dgm:prSet custT="1"/>
      <dgm:spPr/>
      <dgm:t>
        <a:bodyPr/>
        <a:lstStyle/>
        <a:p>
          <a:pPr latinLnBrk="1"/>
          <a:r>
            <a:rPr lang="en-US" altLang="en-US" sz="1200" dirty="0" smtClean="0"/>
            <a:t> AllBoardListServlet</a:t>
          </a:r>
          <a:endParaRPr lang="ko-KR" altLang="en-US" sz="1200" dirty="0"/>
        </a:p>
      </dgm:t>
    </dgm:pt>
    <dgm:pt modelId="{162FC4A5-10CA-4584-BB5B-C9DA760420E6}" type="parTrans" cxnId="{DEF67C7B-A681-4C52-A5CF-C6565BE33DDA}">
      <dgm:prSet/>
      <dgm:spPr/>
      <dgm:t>
        <a:bodyPr/>
        <a:lstStyle/>
        <a:p>
          <a:pPr latinLnBrk="1"/>
          <a:endParaRPr lang="ko-KR" altLang="en-US"/>
        </a:p>
      </dgm:t>
    </dgm:pt>
    <dgm:pt modelId="{291FD665-331C-452A-B8D2-FD60BBC3720F}" type="sibTrans" cxnId="{DEF67C7B-A681-4C52-A5CF-C6565BE33DDA}">
      <dgm:prSet/>
      <dgm:spPr/>
      <dgm:t>
        <a:bodyPr/>
        <a:lstStyle/>
        <a:p>
          <a:pPr latinLnBrk="1"/>
          <a:endParaRPr lang="ko-KR" altLang="en-US"/>
        </a:p>
      </dgm:t>
    </dgm:pt>
    <dgm:pt modelId="{BA6C0CB5-CE28-46DD-B82B-CB2000F6432B}">
      <dgm:prSet custT="1"/>
      <dgm:spPr/>
      <dgm:t>
        <a:bodyPr/>
        <a:lstStyle/>
        <a:p>
          <a:pPr latinLnBrk="1"/>
          <a:r>
            <a:rPr lang="en-US" altLang="en-US" sz="1200" dirty="0" smtClean="0"/>
            <a:t> AllBoardContentServlet</a:t>
          </a:r>
          <a:endParaRPr lang="ko-KR" altLang="en-US" sz="1200" dirty="0"/>
        </a:p>
      </dgm:t>
    </dgm:pt>
    <dgm:pt modelId="{5784056F-DB06-4546-875B-5E1FE4A5CBF3}" type="parTrans" cxnId="{6A6168C3-8B68-4C3A-AA7F-B3B636490083}">
      <dgm:prSet/>
      <dgm:spPr/>
      <dgm:t>
        <a:bodyPr/>
        <a:lstStyle/>
        <a:p>
          <a:pPr latinLnBrk="1"/>
          <a:endParaRPr lang="ko-KR" altLang="en-US"/>
        </a:p>
      </dgm:t>
    </dgm:pt>
    <dgm:pt modelId="{FE16BF29-20A9-4770-ABCA-5BE35E187BAF}" type="sibTrans" cxnId="{6A6168C3-8B68-4C3A-AA7F-B3B636490083}">
      <dgm:prSet/>
      <dgm:spPr/>
      <dgm:t>
        <a:bodyPr/>
        <a:lstStyle/>
        <a:p>
          <a:pPr latinLnBrk="1"/>
          <a:endParaRPr lang="ko-KR" altLang="en-US"/>
        </a:p>
      </dgm:t>
    </dgm:pt>
    <dgm:pt modelId="{478B521B-1A1B-47EE-8948-038B26DEA18F}">
      <dgm:prSet custT="1"/>
      <dgm:spPr/>
      <dgm:t>
        <a:bodyPr/>
        <a:lstStyle/>
        <a:p>
          <a:pPr latinLnBrk="1"/>
          <a:r>
            <a:rPr lang="en-US" altLang="en-US" sz="1200" dirty="0" smtClean="0"/>
            <a:t>TalentBoardContentServlet</a:t>
          </a:r>
          <a:endParaRPr lang="ko-KR" altLang="en-US" sz="1200" dirty="0"/>
        </a:p>
      </dgm:t>
    </dgm:pt>
    <dgm:pt modelId="{6B5BD468-3CCB-4FD1-B8F9-E8DC08EC3CE2}" type="parTrans" cxnId="{0B4880AD-1DBC-4C75-8B76-768D1350B929}">
      <dgm:prSet/>
      <dgm:spPr/>
      <dgm:t>
        <a:bodyPr/>
        <a:lstStyle/>
        <a:p>
          <a:pPr latinLnBrk="1"/>
          <a:endParaRPr lang="ko-KR" altLang="en-US"/>
        </a:p>
      </dgm:t>
    </dgm:pt>
    <dgm:pt modelId="{22CB9937-37FA-427E-B99C-5B74A341D637}" type="sibTrans" cxnId="{0B4880AD-1DBC-4C75-8B76-768D1350B929}">
      <dgm:prSet/>
      <dgm:spPr/>
      <dgm:t>
        <a:bodyPr/>
        <a:lstStyle/>
        <a:p>
          <a:pPr latinLnBrk="1"/>
          <a:endParaRPr lang="ko-KR" altLang="en-US"/>
        </a:p>
      </dgm:t>
    </dgm:pt>
    <dgm:pt modelId="{D0566F41-4CEF-4F28-A78F-0CECEC927776}">
      <dgm:prSet custT="1"/>
      <dgm:spPr/>
      <dgm:t>
        <a:bodyPr/>
        <a:lstStyle/>
        <a:p>
          <a:pPr latinLnBrk="1"/>
          <a:r>
            <a:rPr lang="en-US" altLang="en-US" sz="1200" dirty="0" smtClean="0"/>
            <a:t>  TalentBoardWriteServlet</a:t>
          </a:r>
          <a:endParaRPr lang="ko-KR" altLang="en-US" sz="1200" dirty="0"/>
        </a:p>
      </dgm:t>
    </dgm:pt>
    <dgm:pt modelId="{1BFC304E-EFBE-45F4-9275-B47767B9412A}" type="parTrans" cxnId="{2024FFF2-123B-4C32-BE5A-09551D86B377}">
      <dgm:prSet/>
      <dgm:spPr/>
      <dgm:t>
        <a:bodyPr/>
        <a:lstStyle/>
        <a:p>
          <a:pPr latinLnBrk="1"/>
          <a:endParaRPr lang="ko-KR" altLang="en-US"/>
        </a:p>
      </dgm:t>
    </dgm:pt>
    <dgm:pt modelId="{2D769169-ABCD-4574-9FFB-0B0BEF5C081C}" type="sibTrans" cxnId="{2024FFF2-123B-4C32-BE5A-09551D86B377}">
      <dgm:prSet/>
      <dgm:spPr/>
      <dgm:t>
        <a:bodyPr/>
        <a:lstStyle/>
        <a:p>
          <a:pPr latinLnBrk="1"/>
          <a:endParaRPr lang="ko-KR" altLang="en-US"/>
        </a:p>
      </dgm:t>
    </dgm:pt>
    <dgm:pt modelId="{A3EC6E55-DBA4-4593-AA5E-52C358C5DD1D}">
      <dgm:prSet custT="1"/>
      <dgm:spPr/>
      <dgm:t>
        <a:bodyPr/>
        <a:lstStyle/>
        <a:p>
          <a:pPr latinLnBrk="1"/>
          <a:r>
            <a:rPr lang="en-US" altLang="en-US" sz="1200" dirty="0" smtClean="0"/>
            <a:t> TalentBoardModifyServlet</a:t>
          </a:r>
          <a:endParaRPr lang="ko-KR" altLang="en-US" sz="1200" dirty="0"/>
        </a:p>
      </dgm:t>
    </dgm:pt>
    <dgm:pt modelId="{246A5F39-9502-4C44-A84F-7A927A0656B8}" type="parTrans" cxnId="{D023AF7C-644B-44E7-AAC7-DFBFA048139A}">
      <dgm:prSet/>
      <dgm:spPr/>
      <dgm:t>
        <a:bodyPr/>
        <a:lstStyle/>
        <a:p>
          <a:pPr latinLnBrk="1"/>
          <a:endParaRPr lang="ko-KR" altLang="en-US"/>
        </a:p>
      </dgm:t>
    </dgm:pt>
    <dgm:pt modelId="{A8380CA5-2DDA-47EC-9E20-3DE04599D01F}" type="sibTrans" cxnId="{D023AF7C-644B-44E7-AAC7-DFBFA048139A}">
      <dgm:prSet/>
      <dgm:spPr/>
      <dgm:t>
        <a:bodyPr/>
        <a:lstStyle/>
        <a:p>
          <a:pPr latinLnBrk="1"/>
          <a:endParaRPr lang="ko-KR" altLang="en-US"/>
        </a:p>
      </dgm:t>
    </dgm:pt>
    <dgm:pt modelId="{21A31560-1DB3-4B12-96BC-67EC006CE60B}">
      <dgm:prSet custT="1"/>
      <dgm:spPr/>
      <dgm:t>
        <a:bodyPr/>
        <a:lstStyle/>
        <a:p>
          <a:pPr latinLnBrk="1"/>
          <a:r>
            <a:rPr lang="en-US" altLang="en-US" sz="1200" dirty="0" smtClean="0"/>
            <a:t> TalentBoardDeleteServlet</a:t>
          </a:r>
          <a:endParaRPr lang="ko-KR" altLang="en-US" sz="1200" dirty="0"/>
        </a:p>
      </dgm:t>
    </dgm:pt>
    <dgm:pt modelId="{27A5579D-4698-4FE8-8ECD-E470B9B1357A}" type="parTrans" cxnId="{93178C6A-B9C6-4778-820B-31C5D45B630D}">
      <dgm:prSet/>
      <dgm:spPr/>
      <dgm:t>
        <a:bodyPr/>
        <a:lstStyle/>
        <a:p>
          <a:pPr latinLnBrk="1"/>
          <a:endParaRPr lang="ko-KR" altLang="en-US"/>
        </a:p>
      </dgm:t>
    </dgm:pt>
    <dgm:pt modelId="{725D4049-19AE-4B01-A43C-183E4C7FCD41}" type="sibTrans" cxnId="{93178C6A-B9C6-4778-820B-31C5D45B630D}">
      <dgm:prSet/>
      <dgm:spPr/>
      <dgm:t>
        <a:bodyPr/>
        <a:lstStyle/>
        <a:p>
          <a:pPr latinLnBrk="1"/>
          <a:endParaRPr lang="ko-KR" altLang="en-US"/>
        </a:p>
      </dgm:t>
    </dgm:pt>
    <dgm:pt modelId="{B76B5E57-CEE5-44E7-96D1-DB2A60CD2A97}">
      <dgm:prSet custT="1"/>
      <dgm:spPr/>
      <dgm:t>
        <a:bodyPr/>
        <a:lstStyle/>
        <a:p>
          <a:pPr latinLnBrk="1"/>
          <a:r>
            <a:rPr lang="en-US" altLang="en-US" sz="1200" dirty="0" smtClean="0"/>
            <a:t>TalentBoardReplyServlet</a:t>
          </a:r>
          <a:endParaRPr lang="ko-KR" altLang="en-US" sz="1200" dirty="0"/>
        </a:p>
      </dgm:t>
    </dgm:pt>
    <dgm:pt modelId="{CC501E10-A933-4492-8E4E-6EF5CA2F440A}" type="parTrans" cxnId="{E0A56A08-575A-4D4E-880A-DF487DB35798}">
      <dgm:prSet/>
      <dgm:spPr/>
      <dgm:t>
        <a:bodyPr/>
        <a:lstStyle/>
        <a:p>
          <a:pPr latinLnBrk="1"/>
          <a:endParaRPr lang="ko-KR" altLang="en-US"/>
        </a:p>
      </dgm:t>
    </dgm:pt>
    <dgm:pt modelId="{B02AB711-95C6-43F7-A603-C9211DE21F48}" type="sibTrans" cxnId="{E0A56A08-575A-4D4E-880A-DF487DB35798}">
      <dgm:prSet/>
      <dgm:spPr/>
      <dgm:t>
        <a:bodyPr/>
        <a:lstStyle/>
        <a:p>
          <a:pPr latinLnBrk="1"/>
          <a:endParaRPr lang="ko-KR" altLang="en-US"/>
        </a:p>
      </dgm:t>
    </dgm:pt>
    <dgm:pt modelId="{786615C4-670F-4FE6-9C11-2DEE41FA430C}">
      <dgm:prSet custT="1"/>
      <dgm:spPr/>
      <dgm:t>
        <a:bodyPr/>
        <a:lstStyle/>
        <a:p>
          <a:pPr latinLnBrk="1"/>
          <a:r>
            <a:rPr lang="en-US" altLang="en-US" sz="1200" dirty="0" smtClean="0"/>
            <a:t> TalentBoardStateServlet</a:t>
          </a:r>
          <a:endParaRPr lang="ko-KR" altLang="en-US" sz="1200" dirty="0"/>
        </a:p>
      </dgm:t>
    </dgm:pt>
    <dgm:pt modelId="{7EF1AA56-AD69-4714-80BE-98D04E508238}" type="parTrans" cxnId="{65BB10E1-B2F4-4D0C-A45A-663F3E01B6AF}">
      <dgm:prSet/>
      <dgm:spPr/>
      <dgm:t>
        <a:bodyPr/>
        <a:lstStyle/>
        <a:p>
          <a:pPr latinLnBrk="1"/>
          <a:endParaRPr lang="ko-KR" altLang="en-US"/>
        </a:p>
      </dgm:t>
    </dgm:pt>
    <dgm:pt modelId="{C3CE64E7-9023-44CC-B324-23352B136098}" type="sibTrans" cxnId="{65BB10E1-B2F4-4D0C-A45A-663F3E01B6AF}">
      <dgm:prSet/>
      <dgm:spPr/>
      <dgm:t>
        <a:bodyPr/>
        <a:lstStyle/>
        <a:p>
          <a:pPr latinLnBrk="1"/>
          <a:endParaRPr lang="ko-KR" altLang="en-US"/>
        </a:p>
      </dgm:t>
    </dgm:pt>
    <dgm:pt modelId="{6183A6F6-0A68-4572-9D98-95B27D2A1B4D}">
      <dgm:prSet custT="1"/>
      <dgm:spPr/>
      <dgm:t>
        <a:bodyPr/>
        <a:lstStyle/>
        <a:p>
          <a:pPr latinLnBrk="1"/>
          <a:r>
            <a:rPr lang="en-US" altLang="en-US" sz="1200" dirty="0" smtClean="0"/>
            <a:t> TalentBoardConfirmServlet</a:t>
          </a:r>
          <a:endParaRPr lang="ko-KR" altLang="en-US" sz="1200" dirty="0"/>
        </a:p>
      </dgm:t>
    </dgm:pt>
    <dgm:pt modelId="{F7759BCB-FF0C-4DAD-9D9E-DF9BD5EAC27A}" type="parTrans" cxnId="{5A753716-B395-4984-A6A2-50866ABA4443}">
      <dgm:prSet/>
      <dgm:spPr/>
      <dgm:t>
        <a:bodyPr/>
        <a:lstStyle/>
        <a:p>
          <a:pPr latinLnBrk="1"/>
          <a:endParaRPr lang="ko-KR" altLang="en-US"/>
        </a:p>
      </dgm:t>
    </dgm:pt>
    <dgm:pt modelId="{15154F3D-3569-4CF5-919A-6FAC77BA4A78}" type="sibTrans" cxnId="{5A753716-B395-4984-A6A2-50866ABA4443}">
      <dgm:prSet/>
      <dgm:spPr/>
      <dgm:t>
        <a:bodyPr/>
        <a:lstStyle/>
        <a:p>
          <a:pPr latinLnBrk="1"/>
          <a:endParaRPr lang="ko-KR" altLang="en-US"/>
        </a:p>
      </dgm:t>
    </dgm:pt>
    <dgm:pt modelId="{73C9672B-2DD9-4702-8358-6BB304AE6A9E}" type="pres">
      <dgm:prSet presAssocID="{FBF16ED1-7857-461C-8CF8-F0D28FEE685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9A3693A-8BBA-4C52-BF76-370AA6016ED4}" type="pres">
      <dgm:prSet presAssocID="{3DBEDE1F-7C52-4919-8334-A3A7D7AF4761}" presName="root1" presStyleCnt="0"/>
      <dgm:spPr/>
    </dgm:pt>
    <dgm:pt modelId="{00A107F1-A7D5-42BB-B596-CEF1698EBD7B}" type="pres">
      <dgm:prSet presAssocID="{3DBEDE1F-7C52-4919-8334-A3A7D7AF4761}" presName="LevelOneTextNode" presStyleLbl="node0" presStyleIdx="0" presStyleCnt="1" custScaleX="256680" custScaleY="220772" custLinFactX="-145514" custLinFactNeighborX="-200000" custLinFactNeighborY="-5166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7A18A96-6890-481F-A831-AC6AEE691966}" type="pres">
      <dgm:prSet presAssocID="{3DBEDE1F-7C52-4919-8334-A3A7D7AF4761}" presName="level2hierChild" presStyleCnt="0"/>
      <dgm:spPr/>
    </dgm:pt>
    <dgm:pt modelId="{DBFBB132-85D3-44F2-8AB8-81E4402B4528}" type="pres">
      <dgm:prSet presAssocID="{0FD085D8-20A3-40AB-9155-2998311EA6A5}" presName="conn2-1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0367E1B3-B4F5-4237-826A-DB68DA0599EC}" type="pres">
      <dgm:prSet presAssocID="{0FD085D8-20A3-40AB-9155-2998311EA6A5}" presName="connTx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530DDB98-B9F7-4F34-8584-AD264572A8BD}" type="pres">
      <dgm:prSet presAssocID="{EFFB6162-9CAE-4F49-9456-DE0A389FF134}" presName="root2" presStyleCnt="0"/>
      <dgm:spPr/>
    </dgm:pt>
    <dgm:pt modelId="{42FA64F1-1BAD-4AC4-85C5-23C15C460FF5}" type="pres">
      <dgm:prSet presAssocID="{EFFB6162-9CAE-4F49-9456-DE0A389FF134}" presName="LevelTwoTextNode" presStyleLbl="node2" presStyleIdx="0" presStyleCnt="3" custScaleX="333728" custScaleY="201328" custLinFactNeighborX="-85003" custLinFactNeighborY="-4166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EC145DF-BE08-4798-8928-F8EE46CD22DB}" type="pres">
      <dgm:prSet presAssocID="{EFFB6162-9CAE-4F49-9456-DE0A389FF134}" presName="level3hierChild" presStyleCnt="0"/>
      <dgm:spPr/>
    </dgm:pt>
    <dgm:pt modelId="{82E201E9-FB04-423A-9FC6-9AC0E25FFC30}" type="pres">
      <dgm:prSet presAssocID="{291A08AC-BEBE-4398-BCF9-1BAC96F2F1C1}" presName="conn2-1" presStyleLbl="parChTrans1D3" presStyleIdx="0" presStyleCnt="15"/>
      <dgm:spPr/>
      <dgm:t>
        <a:bodyPr/>
        <a:lstStyle/>
        <a:p>
          <a:pPr latinLnBrk="1"/>
          <a:endParaRPr lang="ko-KR" altLang="en-US"/>
        </a:p>
      </dgm:t>
    </dgm:pt>
    <dgm:pt modelId="{13CCCBFE-3888-45BB-B5FB-2B7F73B72F02}" type="pres">
      <dgm:prSet presAssocID="{291A08AC-BEBE-4398-BCF9-1BAC96F2F1C1}" presName="connTx" presStyleLbl="parChTrans1D3" presStyleIdx="0" presStyleCnt="15"/>
      <dgm:spPr/>
      <dgm:t>
        <a:bodyPr/>
        <a:lstStyle/>
        <a:p>
          <a:pPr latinLnBrk="1"/>
          <a:endParaRPr lang="ko-KR" altLang="en-US"/>
        </a:p>
      </dgm:t>
    </dgm:pt>
    <dgm:pt modelId="{81CEDF32-F4C6-49DC-AC06-F00BC850C832}" type="pres">
      <dgm:prSet presAssocID="{E829BC5A-AF80-45C4-B197-82D29ED1BA05}" presName="root2" presStyleCnt="0"/>
      <dgm:spPr/>
    </dgm:pt>
    <dgm:pt modelId="{5681F8BC-C2FF-4A4F-84E8-2C8832DF3982}" type="pres">
      <dgm:prSet presAssocID="{E829BC5A-AF80-45C4-B197-82D29ED1BA05}" presName="LevelTwoTextNode" presStyleLbl="node3" presStyleIdx="0" presStyleCnt="15" custScaleX="574089" custScaleY="173865" custLinFactNeighborX="85883" custLinFactNeighborY="-775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B1EAA8E-DCBF-46F7-9E5D-8D578CEC6A85}" type="pres">
      <dgm:prSet presAssocID="{E829BC5A-AF80-45C4-B197-82D29ED1BA05}" presName="level3hierChild" presStyleCnt="0"/>
      <dgm:spPr/>
    </dgm:pt>
    <dgm:pt modelId="{328DC1E8-1991-401A-8582-CE8431B39349}" type="pres">
      <dgm:prSet presAssocID="{A458023A-11B9-44ED-AE55-E7F1C3964C11}" presName="conn2-1" presStyleLbl="parChTrans1D3" presStyleIdx="1" presStyleCnt="15"/>
      <dgm:spPr/>
      <dgm:t>
        <a:bodyPr/>
        <a:lstStyle/>
        <a:p>
          <a:pPr latinLnBrk="1"/>
          <a:endParaRPr lang="ko-KR" altLang="en-US"/>
        </a:p>
      </dgm:t>
    </dgm:pt>
    <dgm:pt modelId="{853C6448-0DE8-4232-8EFF-06FEBEE78162}" type="pres">
      <dgm:prSet presAssocID="{A458023A-11B9-44ED-AE55-E7F1C3964C11}" presName="connTx" presStyleLbl="parChTrans1D3" presStyleIdx="1" presStyleCnt="15"/>
      <dgm:spPr/>
      <dgm:t>
        <a:bodyPr/>
        <a:lstStyle/>
        <a:p>
          <a:pPr latinLnBrk="1"/>
          <a:endParaRPr lang="ko-KR" altLang="en-US"/>
        </a:p>
      </dgm:t>
    </dgm:pt>
    <dgm:pt modelId="{E2E01E7E-F84F-4231-98ED-27FE0446EAAB}" type="pres">
      <dgm:prSet presAssocID="{03E3F73B-ECB5-4196-BD24-51093C625254}" presName="root2" presStyleCnt="0"/>
      <dgm:spPr/>
    </dgm:pt>
    <dgm:pt modelId="{10F908F6-D508-42E1-8EEC-92FC9DB56622}" type="pres">
      <dgm:prSet presAssocID="{03E3F73B-ECB5-4196-BD24-51093C625254}" presName="LevelTwoTextNode" presStyleLbl="node3" presStyleIdx="1" presStyleCnt="15" custScaleX="574089" custScaleY="173865" custLinFactNeighborX="85883" custLinFactNeighborY="-775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733FE2D-747B-42B8-9DB2-182FF7F043D2}" type="pres">
      <dgm:prSet presAssocID="{03E3F73B-ECB5-4196-BD24-51093C625254}" presName="level3hierChild" presStyleCnt="0"/>
      <dgm:spPr/>
    </dgm:pt>
    <dgm:pt modelId="{80CB0036-2095-4430-BC58-D7FA60778704}" type="pres">
      <dgm:prSet presAssocID="{388C736C-FDAA-41ED-A5B9-A6CBC369518D}" presName="conn2-1" presStyleLbl="parChTrans1D3" presStyleIdx="2" presStyleCnt="15"/>
      <dgm:spPr/>
      <dgm:t>
        <a:bodyPr/>
        <a:lstStyle/>
        <a:p>
          <a:pPr latinLnBrk="1"/>
          <a:endParaRPr lang="ko-KR" altLang="en-US"/>
        </a:p>
      </dgm:t>
    </dgm:pt>
    <dgm:pt modelId="{3B5C737C-E793-4519-AD88-CC2A8240403D}" type="pres">
      <dgm:prSet presAssocID="{388C736C-FDAA-41ED-A5B9-A6CBC369518D}" presName="connTx" presStyleLbl="parChTrans1D3" presStyleIdx="2" presStyleCnt="15"/>
      <dgm:spPr/>
      <dgm:t>
        <a:bodyPr/>
        <a:lstStyle/>
        <a:p>
          <a:pPr latinLnBrk="1"/>
          <a:endParaRPr lang="ko-KR" altLang="en-US"/>
        </a:p>
      </dgm:t>
    </dgm:pt>
    <dgm:pt modelId="{D5EE9082-0A53-4F7E-9B18-5EFDDFC16DD6}" type="pres">
      <dgm:prSet presAssocID="{95F2834B-1471-40FE-ACAC-F0DC5358D663}" presName="root2" presStyleCnt="0"/>
      <dgm:spPr/>
    </dgm:pt>
    <dgm:pt modelId="{82E4D174-3B85-4401-AC20-15C8AA6BD457}" type="pres">
      <dgm:prSet presAssocID="{95F2834B-1471-40FE-ACAC-F0DC5358D663}" presName="LevelTwoTextNode" presStyleLbl="node3" presStyleIdx="2" presStyleCnt="15" custScaleX="574089" custScaleY="173865" custLinFactNeighborX="85883" custLinFactNeighborY="-775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745CA70-85FC-4A95-80A6-18D6A2913CBD}" type="pres">
      <dgm:prSet presAssocID="{95F2834B-1471-40FE-ACAC-F0DC5358D663}" presName="level3hierChild" presStyleCnt="0"/>
      <dgm:spPr/>
    </dgm:pt>
    <dgm:pt modelId="{9EE750F4-A8A9-4981-9B8B-E77FAB9A8CBD}" type="pres">
      <dgm:prSet presAssocID="{A22DD831-BE09-4BFB-8BF1-9958D1E83433}" presName="conn2-1" presStyleLbl="parChTrans1D3" presStyleIdx="3" presStyleCnt="15"/>
      <dgm:spPr/>
      <dgm:t>
        <a:bodyPr/>
        <a:lstStyle/>
        <a:p>
          <a:pPr latinLnBrk="1"/>
          <a:endParaRPr lang="ko-KR" altLang="en-US"/>
        </a:p>
      </dgm:t>
    </dgm:pt>
    <dgm:pt modelId="{028C6F15-DBC5-4B30-BE8D-4B6FD2A30EAF}" type="pres">
      <dgm:prSet presAssocID="{A22DD831-BE09-4BFB-8BF1-9958D1E83433}" presName="connTx" presStyleLbl="parChTrans1D3" presStyleIdx="3" presStyleCnt="15"/>
      <dgm:spPr/>
      <dgm:t>
        <a:bodyPr/>
        <a:lstStyle/>
        <a:p>
          <a:pPr latinLnBrk="1"/>
          <a:endParaRPr lang="ko-KR" altLang="en-US"/>
        </a:p>
      </dgm:t>
    </dgm:pt>
    <dgm:pt modelId="{D7D4643E-6331-4430-B42F-44B8255D8F7C}" type="pres">
      <dgm:prSet presAssocID="{2F18B0AE-0E39-4724-A9AC-3BBF17F828F2}" presName="root2" presStyleCnt="0"/>
      <dgm:spPr/>
    </dgm:pt>
    <dgm:pt modelId="{B64676CA-5D05-4D61-838A-8F247054E504}" type="pres">
      <dgm:prSet presAssocID="{2F18B0AE-0E39-4724-A9AC-3BBF17F828F2}" presName="LevelTwoTextNode" presStyleLbl="node3" presStyleIdx="3" presStyleCnt="15" custScaleX="574089" custScaleY="173865" custLinFactNeighborX="85883" custLinFactNeighborY="-775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24E8D08-E974-4AAC-B910-405C1615D443}" type="pres">
      <dgm:prSet presAssocID="{2F18B0AE-0E39-4724-A9AC-3BBF17F828F2}" presName="level3hierChild" presStyleCnt="0"/>
      <dgm:spPr/>
    </dgm:pt>
    <dgm:pt modelId="{CAE8162E-6BA3-4D70-B1E7-58A9B5EBE2FE}" type="pres">
      <dgm:prSet presAssocID="{433FA4C0-8A07-48E2-A188-153A7C3B0C2B}" presName="conn2-1" presStyleLbl="parChTrans1D3" presStyleIdx="4" presStyleCnt="15"/>
      <dgm:spPr/>
      <dgm:t>
        <a:bodyPr/>
        <a:lstStyle/>
        <a:p>
          <a:pPr latinLnBrk="1"/>
          <a:endParaRPr lang="ko-KR" altLang="en-US"/>
        </a:p>
      </dgm:t>
    </dgm:pt>
    <dgm:pt modelId="{EA62D068-A209-4111-B991-89A790F88BA8}" type="pres">
      <dgm:prSet presAssocID="{433FA4C0-8A07-48E2-A188-153A7C3B0C2B}" presName="connTx" presStyleLbl="parChTrans1D3" presStyleIdx="4" presStyleCnt="15"/>
      <dgm:spPr/>
      <dgm:t>
        <a:bodyPr/>
        <a:lstStyle/>
        <a:p>
          <a:pPr latinLnBrk="1"/>
          <a:endParaRPr lang="ko-KR" altLang="en-US"/>
        </a:p>
      </dgm:t>
    </dgm:pt>
    <dgm:pt modelId="{0A5A28ED-F064-4FDE-AC7D-D7B547ACCC10}" type="pres">
      <dgm:prSet presAssocID="{0E5F48BA-1B34-4A7E-A4D9-2BD746D0EF1A}" presName="root2" presStyleCnt="0"/>
      <dgm:spPr/>
    </dgm:pt>
    <dgm:pt modelId="{5D1E4164-29DA-4950-B906-7DABD72AFF72}" type="pres">
      <dgm:prSet presAssocID="{0E5F48BA-1B34-4A7E-A4D9-2BD746D0EF1A}" presName="LevelTwoTextNode" presStyleLbl="node3" presStyleIdx="4" presStyleCnt="15" custScaleX="574089" custScaleY="173865" custLinFactNeighborX="85883" custLinFactNeighborY="-775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81945B-1EE0-4C5D-AF2B-B5EE351F8646}" type="pres">
      <dgm:prSet presAssocID="{0E5F48BA-1B34-4A7E-A4D9-2BD746D0EF1A}" presName="level3hierChild" presStyleCnt="0"/>
      <dgm:spPr/>
    </dgm:pt>
    <dgm:pt modelId="{530400F6-432A-4CBB-BE1D-C549FC471C99}" type="pres">
      <dgm:prSet presAssocID="{6BBED8C0-9F5F-4189-8DBE-B7FC1BF30E4E}" presName="conn2-1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A5919979-7AD1-43C2-A8E5-5DD3C0E928A6}" type="pres">
      <dgm:prSet presAssocID="{6BBED8C0-9F5F-4189-8DBE-B7FC1BF30E4E}" presName="connTx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3CFBD857-2B71-4BCF-BEB3-FC578FF1F797}" type="pres">
      <dgm:prSet presAssocID="{BF0029A0-2138-45DF-82F1-9F9631FF3243}" presName="root2" presStyleCnt="0"/>
      <dgm:spPr/>
    </dgm:pt>
    <dgm:pt modelId="{9A2B4A53-E3CD-46F9-882B-F104D6A7FBEE}" type="pres">
      <dgm:prSet presAssocID="{BF0029A0-2138-45DF-82F1-9F9631FF3243}" presName="LevelTwoTextNode" presStyleLbl="node2" presStyleIdx="1" presStyleCnt="3" custScaleX="333728" custScaleY="201328" custLinFactNeighborX="-85003" custLinFactNeighborY="-4166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A919A71-D732-4B3A-9F8A-B39F8B3799E5}" type="pres">
      <dgm:prSet presAssocID="{BF0029A0-2138-45DF-82F1-9F9631FF3243}" presName="level3hierChild" presStyleCnt="0"/>
      <dgm:spPr/>
    </dgm:pt>
    <dgm:pt modelId="{269FCC79-75E7-42F3-942A-6F2090F1AA95}" type="pres">
      <dgm:prSet presAssocID="{8A656524-E5FB-41D1-ACF8-ECBE1D4E8B74}" presName="conn2-1" presStyleLbl="parChTrans1D3" presStyleIdx="5" presStyleCnt="15"/>
      <dgm:spPr/>
      <dgm:t>
        <a:bodyPr/>
        <a:lstStyle/>
        <a:p>
          <a:pPr latinLnBrk="1"/>
          <a:endParaRPr lang="ko-KR" altLang="en-US"/>
        </a:p>
      </dgm:t>
    </dgm:pt>
    <dgm:pt modelId="{693A8DF6-B5AB-4194-9DBE-A7359694EF53}" type="pres">
      <dgm:prSet presAssocID="{8A656524-E5FB-41D1-ACF8-ECBE1D4E8B74}" presName="connTx" presStyleLbl="parChTrans1D3" presStyleIdx="5" presStyleCnt="15"/>
      <dgm:spPr/>
      <dgm:t>
        <a:bodyPr/>
        <a:lstStyle/>
        <a:p>
          <a:pPr latinLnBrk="1"/>
          <a:endParaRPr lang="ko-KR" altLang="en-US"/>
        </a:p>
      </dgm:t>
    </dgm:pt>
    <dgm:pt modelId="{00D4A5DE-15E7-469D-A6F2-6BEB87F1B331}" type="pres">
      <dgm:prSet presAssocID="{674B1AB9-5392-4BD9-8751-50B07ADBE5BC}" presName="root2" presStyleCnt="0"/>
      <dgm:spPr/>
    </dgm:pt>
    <dgm:pt modelId="{51C9AF2A-5BEC-48ED-BF8D-A8D4DD13706E}" type="pres">
      <dgm:prSet presAssocID="{674B1AB9-5392-4BD9-8751-50B07ADBE5BC}" presName="LevelTwoTextNode" presStyleLbl="node3" presStyleIdx="5" presStyleCnt="15" custScaleX="574089" custScaleY="173865" custLinFactNeighborX="87748" custLinFactNeighborY="-175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15B512A-C817-4C79-9FD0-1AD1DE719D3E}" type="pres">
      <dgm:prSet presAssocID="{674B1AB9-5392-4BD9-8751-50B07ADBE5BC}" presName="level3hierChild" presStyleCnt="0"/>
      <dgm:spPr/>
    </dgm:pt>
    <dgm:pt modelId="{AFDFD87D-B496-47D3-A3D0-94058BEE598D}" type="pres">
      <dgm:prSet presAssocID="{6B5BD468-3CCB-4FD1-B8F9-E8DC08EC3CE2}" presName="conn2-1" presStyleLbl="parChTrans1D3" presStyleIdx="6" presStyleCnt="15"/>
      <dgm:spPr/>
      <dgm:t>
        <a:bodyPr/>
        <a:lstStyle/>
        <a:p>
          <a:pPr latinLnBrk="1"/>
          <a:endParaRPr lang="ko-KR" altLang="en-US"/>
        </a:p>
      </dgm:t>
    </dgm:pt>
    <dgm:pt modelId="{C5DE2AC1-CC92-4A73-AF8E-03B868CC388E}" type="pres">
      <dgm:prSet presAssocID="{6B5BD468-3CCB-4FD1-B8F9-E8DC08EC3CE2}" presName="connTx" presStyleLbl="parChTrans1D3" presStyleIdx="6" presStyleCnt="15"/>
      <dgm:spPr/>
      <dgm:t>
        <a:bodyPr/>
        <a:lstStyle/>
        <a:p>
          <a:pPr latinLnBrk="1"/>
          <a:endParaRPr lang="ko-KR" altLang="en-US"/>
        </a:p>
      </dgm:t>
    </dgm:pt>
    <dgm:pt modelId="{53DF95A1-2B9D-4FCD-A923-4ADE60894116}" type="pres">
      <dgm:prSet presAssocID="{478B521B-1A1B-47EE-8948-038B26DEA18F}" presName="root2" presStyleCnt="0"/>
      <dgm:spPr/>
    </dgm:pt>
    <dgm:pt modelId="{3847B05E-F170-4148-9016-3FA5D24D8566}" type="pres">
      <dgm:prSet presAssocID="{478B521B-1A1B-47EE-8948-038B26DEA18F}" presName="LevelTwoTextNode" presStyleLbl="node3" presStyleIdx="6" presStyleCnt="15" custScaleX="574089" custScaleY="173865" custLinFactNeighborX="89394" custLinFactNeighborY="-175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34AEDEE-7834-4FC9-BFD5-0F6AC48D03D4}" type="pres">
      <dgm:prSet presAssocID="{478B521B-1A1B-47EE-8948-038B26DEA18F}" presName="level3hierChild" presStyleCnt="0"/>
      <dgm:spPr/>
    </dgm:pt>
    <dgm:pt modelId="{57DBC797-B541-4530-8990-B9F328693A44}" type="pres">
      <dgm:prSet presAssocID="{1BFC304E-EFBE-45F4-9275-B47767B9412A}" presName="conn2-1" presStyleLbl="parChTrans1D3" presStyleIdx="7" presStyleCnt="15"/>
      <dgm:spPr/>
      <dgm:t>
        <a:bodyPr/>
        <a:lstStyle/>
        <a:p>
          <a:pPr latinLnBrk="1"/>
          <a:endParaRPr lang="ko-KR" altLang="en-US"/>
        </a:p>
      </dgm:t>
    </dgm:pt>
    <dgm:pt modelId="{55024058-0339-48F7-8841-12C6393B501E}" type="pres">
      <dgm:prSet presAssocID="{1BFC304E-EFBE-45F4-9275-B47767B9412A}" presName="connTx" presStyleLbl="parChTrans1D3" presStyleIdx="7" presStyleCnt="15"/>
      <dgm:spPr/>
      <dgm:t>
        <a:bodyPr/>
        <a:lstStyle/>
        <a:p>
          <a:pPr latinLnBrk="1"/>
          <a:endParaRPr lang="ko-KR" altLang="en-US"/>
        </a:p>
      </dgm:t>
    </dgm:pt>
    <dgm:pt modelId="{F155E76D-E903-489D-B681-3F7D5AE9B61B}" type="pres">
      <dgm:prSet presAssocID="{D0566F41-4CEF-4F28-A78F-0CECEC927776}" presName="root2" presStyleCnt="0"/>
      <dgm:spPr/>
    </dgm:pt>
    <dgm:pt modelId="{0DE91D6A-CA8F-4E8D-913A-8AAD03BD06C4}" type="pres">
      <dgm:prSet presAssocID="{D0566F41-4CEF-4F28-A78F-0CECEC927776}" presName="LevelTwoTextNode" presStyleLbl="node3" presStyleIdx="7" presStyleCnt="15" custScaleX="574089" custScaleY="173865" custLinFactNeighborX="89394" custLinFactNeighborY="-175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91BBE25-197A-4E92-9F3C-A4622BF8D67D}" type="pres">
      <dgm:prSet presAssocID="{D0566F41-4CEF-4F28-A78F-0CECEC927776}" presName="level3hierChild" presStyleCnt="0"/>
      <dgm:spPr/>
    </dgm:pt>
    <dgm:pt modelId="{78E674FF-28EB-4FA5-99FF-D125A811B208}" type="pres">
      <dgm:prSet presAssocID="{246A5F39-9502-4C44-A84F-7A927A0656B8}" presName="conn2-1" presStyleLbl="parChTrans1D3" presStyleIdx="8" presStyleCnt="15"/>
      <dgm:spPr/>
      <dgm:t>
        <a:bodyPr/>
        <a:lstStyle/>
        <a:p>
          <a:pPr latinLnBrk="1"/>
          <a:endParaRPr lang="ko-KR" altLang="en-US"/>
        </a:p>
      </dgm:t>
    </dgm:pt>
    <dgm:pt modelId="{9E60D7E5-DB37-40D1-8E66-7132D863C608}" type="pres">
      <dgm:prSet presAssocID="{246A5F39-9502-4C44-A84F-7A927A0656B8}" presName="connTx" presStyleLbl="parChTrans1D3" presStyleIdx="8" presStyleCnt="15"/>
      <dgm:spPr/>
      <dgm:t>
        <a:bodyPr/>
        <a:lstStyle/>
        <a:p>
          <a:pPr latinLnBrk="1"/>
          <a:endParaRPr lang="ko-KR" altLang="en-US"/>
        </a:p>
      </dgm:t>
    </dgm:pt>
    <dgm:pt modelId="{3EA6B2E2-7FA4-465C-88BB-5AA930ADCC3F}" type="pres">
      <dgm:prSet presAssocID="{A3EC6E55-DBA4-4593-AA5E-52C358C5DD1D}" presName="root2" presStyleCnt="0"/>
      <dgm:spPr/>
    </dgm:pt>
    <dgm:pt modelId="{5D9C932B-64F4-4415-B6B1-B946CA19D7D4}" type="pres">
      <dgm:prSet presAssocID="{A3EC6E55-DBA4-4593-AA5E-52C358C5DD1D}" presName="LevelTwoTextNode" presStyleLbl="node3" presStyleIdx="8" presStyleCnt="15" custScaleX="574089" custScaleY="173865" custLinFactNeighborX="89394" custLinFactNeighborY="-175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8D8D349-9225-4D49-B652-A6B70EA637DB}" type="pres">
      <dgm:prSet presAssocID="{A3EC6E55-DBA4-4593-AA5E-52C358C5DD1D}" presName="level3hierChild" presStyleCnt="0"/>
      <dgm:spPr/>
    </dgm:pt>
    <dgm:pt modelId="{14CCEE2E-DDC0-4651-BFA6-AB34106DABEE}" type="pres">
      <dgm:prSet presAssocID="{27A5579D-4698-4FE8-8ECD-E470B9B1357A}" presName="conn2-1" presStyleLbl="parChTrans1D3" presStyleIdx="9" presStyleCnt="15"/>
      <dgm:spPr/>
      <dgm:t>
        <a:bodyPr/>
        <a:lstStyle/>
        <a:p>
          <a:pPr latinLnBrk="1"/>
          <a:endParaRPr lang="ko-KR" altLang="en-US"/>
        </a:p>
      </dgm:t>
    </dgm:pt>
    <dgm:pt modelId="{29403BC7-A8E5-4556-872E-DB44E65A2C12}" type="pres">
      <dgm:prSet presAssocID="{27A5579D-4698-4FE8-8ECD-E470B9B1357A}" presName="connTx" presStyleLbl="parChTrans1D3" presStyleIdx="9" presStyleCnt="15"/>
      <dgm:spPr/>
      <dgm:t>
        <a:bodyPr/>
        <a:lstStyle/>
        <a:p>
          <a:pPr latinLnBrk="1"/>
          <a:endParaRPr lang="ko-KR" altLang="en-US"/>
        </a:p>
      </dgm:t>
    </dgm:pt>
    <dgm:pt modelId="{C895BA55-A604-44DC-BB4B-0D384A19D8A2}" type="pres">
      <dgm:prSet presAssocID="{21A31560-1DB3-4B12-96BC-67EC006CE60B}" presName="root2" presStyleCnt="0"/>
      <dgm:spPr/>
    </dgm:pt>
    <dgm:pt modelId="{20EA7FCA-E205-4201-8008-C791850A3EE1}" type="pres">
      <dgm:prSet presAssocID="{21A31560-1DB3-4B12-96BC-67EC006CE60B}" presName="LevelTwoTextNode" presStyleLbl="node3" presStyleIdx="9" presStyleCnt="15" custScaleX="574089" custScaleY="173865" custLinFactNeighborX="89394" custLinFactNeighborY="-175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489856F-3DF3-4808-841A-88CD04060FB2}" type="pres">
      <dgm:prSet presAssocID="{21A31560-1DB3-4B12-96BC-67EC006CE60B}" presName="level3hierChild" presStyleCnt="0"/>
      <dgm:spPr/>
    </dgm:pt>
    <dgm:pt modelId="{20A087A0-BCFA-42C9-9F88-BBB3C2B78DDC}" type="pres">
      <dgm:prSet presAssocID="{CC501E10-A933-4492-8E4E-6EF5CA2F440A}" presName="conn2-1" presStyleLbl="parChTrans1D3" presStyleIdx="10" presStyleCnt="15"/>
      <dgm:spPr/>
      <dgm:t>
        <a:bodyPr/>
        <a:lstStyle/>
        <a:p>
          <a:pPr latinLnBrk="1"/>
          <a:endParaRPr lang="ko-KR" altLang="en-US"/>
        </a:p>
      </dgm:t>
    </dgm:pt>
    <dgm:pt modelId="{5D4CDB6F-A032-4AC8-B9A6-7932B7F376DF}" type="pres">
      <dgm:prSet presAssocID="{CC501E10-A933-4492-8E4E-6EF5CA2F440A}" presName="connTx" presStyleLbl="parChTrans1D3" presStyleIdx="10" presStyleCnt="15"/>
      <dgm:spPr/>
      <dgm:t>
        <a:bodyPr/>
        <a:lstStyle/>
        <a:p>
          <a:pPr latinLnBrk="1"/>
          <a:endParaRPr lang="ko-KR" altLang="en-US"/>
        </a:p>
      </dgm:t>
    </dgm:pt>
    <dgm:pt modelId="{04BA15D8-B45A-494F-BAB6-51799526630D}" type="pres">
      <dgm:prSet presAssocID="{B76B5E57-CEE5-44E7-96D1-DB2A60CD2A97}" presName="root2" presStyleCnt="0"/>
      <dgm:spPr/>
    </dgm:pt>
    <dgm:pt modelId="{466A356E-0B5E-4333-8A99-42B181956A05}" type="pres">
      <dgm:prSet presAssocID="{B76B5E57-CEE5-44E7-96D1-DB2A60CD2A97}" presName="LevelTwoTextNode" presStyleLbl="node3" presStyleIdx="10" presStyleCnt="15" custScaleX="574089" custScaleY="173865" custLinFactNeighborX="89394" custLinFactNeighborY="-175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962C51B-3386-47F0-A261-2D9018F5C623}" type="pres">
      <dgm:prSet presAssocID="{B76B5E57-CEE5-44E7-96D1-DB2A60CD2A97}" presName="level3hierChild" presStyleCnt="0"/>
      <dgm:spPr/>
    </dgm:pt>
    <dgm:pt modelId="{99201F57-9467-4799-96B9-9B9D27C98811}" type="pres">
      <dgm:prSet presAssocID="{7EF1AA56-AD69-4714-80BE-98D04E508238}" presName="conn2-1" presStyleLbl="parChTrans1D3" presStyleIdx="11" presStyleCnt="15"/>
      <dgm:spPr/>
      <dgm:t>
        <a:bodyPr/>
        <a:lstStyle/>
        <a:p>
          <a:pPr latinLnBrk="1"/>
          <a:endParaRPr lang="ko-KR" altLang="en-US"/>
        </a:p>
      </dgm:t>
    </dgm:pt>
    <dgm:pt modelId="{82E75188-6FBE-47C0-A157-1E9356842086}" type="pres">
      <dgm:prSet presAssocID="{7EF1AA56-AD69-4714-80BE-98D04E508238}" presName="connTx" presStyleLbl="parChTrans1D3" presStyleIdx="11" presStyleCnt="15"/>
      <dgm:spPr/>
      <dgm:t>
        <a:bodyPr/>
        <a:lstStyle/>
        <a:p>
          <a:pPr latinLnBrk="1"/>
          <a:endParaRPr lang="ko-KR" altLang="en-US"/>
        </a:p>
      </dgm:t>
    </dgm:pt>
    <dgm:pt modelId="{2E782F3B-F1E4-448F-A1CB-E623422FB0BF}" type="pres">
      <dgm:prSet presAssocID="{786615C4-670F-4FE6-9C11-2DEE41FA430C}" presName="root2" presStyleCnt="0"/>
      <dgm:spPr/>
    </dgm:pt>
    <dgm:pt modelId="{8896EEE9-B194-4A48-944C-D64CAD88EA16}" type="pres">
      <dgm:prSet presAssocID="{786615C4-670F-4FE6-9C11-2DEE41FA430C}" presName="LevelTwoTextNode" presStyleLbl="node3" presStyleIdx="11" presStyleCnt="15" custScaleX="574089" custScaleY="173865" custLinFactNeighborX="89394" custLinFactNeighborY="-175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86115CD-1567-48E6-B88B-BE3F360CB9E5}" type="pres">
      <dgm:prSet presAssocID="{786615C4-670F-4FE6-9C11-2DEE41FA430C}" presName="level3hierChild" presStyleCnt="0"/>
      <dgm:spPr/>
    </dgm:pt>
    <dgm:pt modelId="{9CA004BF-7CBA-4873-8134-DDE57D2DB70E}" type="pres">
      <dgm:prSet presAssocID="{F7759BCB-FF0C-4DAD-9D9E-DF9BD5EAC27A}" presName="conn2-1" presStyleLbl="parChTrans1D3" presStyleIdx="12" presStyleCnt="15"/>
      <dgm:spPr/>
      <dgm:t>
        <a:bodyPr/>
        <a:lstStyle/>
        <a:p>
          <a:pPr latinLnBrk="1"/>
          <a:endParaRPr lang="ko-KR" altLang="en-US"/>
        </a:p>
      </dgm:t>
    </dgm:pt>
    <dgm:pt modelId="{6F796221-4A14-450D-9F63-35ED954F7F00}" type="pres">
      <dgm:prSet presAssocID="{F7759BCB-FF0C-4DAD-9D9E-DF9BD5EAC27A}" presName="connTx" presStyleLbl="parChTrans1D3" presStyleIdx="12" presStyleCnt="15"/>
      <dgm:spPr/>
      <dgm:t>
        <a:bodyPr/>
        <a:lstStyle/>
        <a:p>
          <a:pPr latinLnBrk="1"/>
          <a:endParaRPr lang="ko-KR" altLang="en-US"/>
        </a:p>
      </dgm:t>
    </dgm:pt>
    <dgm:pt modelId="{57B883C8-456C-4003-90AB-4672BB53B817}" type="pres">
      <dgm:prSet presAssocID="{6183A6F6-0A68-4572-9D98-95B27D2A1B4D}" presName="root2" presStyleCnt="0"/>
      <dgm:spPr/>
    </dgm:pt>
    <dgm:pt modelId="{9B63607E-A906-422E-B2F4-AD8E1B8C251A}" type="pres">
      <dgm:prSet presAssocID="{6183A6F6-0A68-4572-9D98-95B27D2A1B4D}" presName="LevelTwoTextNode" presStyleLbl="node3" presStyleIdx="12" presStyleCnt="15" custScaleX="574089" custScaleY="173865" custLinFactNeighborX="89394" custLinFactNeighborY="-175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9AA802A-7CA0-4F22-BAC6-A635B7AB687D}" type="pres">
      <dgm:prSet presAssocID="{6183A6F6-0A68-4572-9D98-95B27D2A1B4D}" presName="level3hierChild" presStyleCnt="0"/>
      <dgm:spPr/>
    </dgm:pt>
    <dgm:pt modelId="{58699E90-EF61-4B28-ABBD-1572D3FDD22C}" type="pres">
      <dgm:prSet presAssocID="{F0776472-F74D-4899-A80A-81A82F4DDBBC}" presName="conn2-1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29C6FF3C-DA33-4FD9-BFD3-E414BBF2B7E0}" type="pres">
      <dgm:prSet presAssocID="{F0776472-F74D-4899-A80A-81A82F4DDBBC}" presName="connTx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1CB74F0C-AD75-4944-A8D6-21F0F5354883}" type="pres">
      <dgm:prSet presAssocID="{D923A09B-52DC-49AB-AA1D-553AA3F39E92}" presName="root2" presStyleCnt="0"/>
      <dgm:spPr/>
    </dgm:pt>
    <dgm:pt modelId="{25493D62-5C4D-4E5B-87E8-ADB2FA260020}" type="pres">
      <dgm:prSet presAssocID="{D923A09B-52DC-49AB-AA1D-553AA3F39E92}" presName="LevelTwoTextNode" presStyleLbl="node2" presStyleIdx="2" presStyleCnt="3" custScaleX="333728" custScaleY="201328" custLinFactNeighborX="-85003" custLinFactNeighborY="-4166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D19468A-AE24-4F07-B9A0-820EC22D6F97}" type="pres">
      <dgm:prSet presAssocID="{D923A09B-52DC-49AB-AA1D-553AA3F39E92}" presName="level3hierChild" presStyleCnt="0"/>
      <dgm:spPr/>
    </dgm:pt>
    <dgm:pt modelId="{AA8B0767-CF69-472F-BB52-25A6CED3F5E0}" type="pres">
      <dgm:prSet presAssocID="{162FC4A5-10CA-4584-BB5B-C9DA760420E6}" presName="conn2-1" presStyleLbl="parChTrans1D3" presStyleIdx="13" presStyleCnt="15"/>
      <dgm:spPr/>
      <dgm:t>
        <a:bodyPr/>
        <a:lstStyle/>
        <a:p>
          <a:pPr latinLnBrk="1"/>
          <a:endParaRPr lang="ko-KR" altLang="en-US"/>
        </a:p>
      </dgm:t>
    </dgm:pt>
    <dgm:pt modelId="{FB81C1CA-C589-4026-90F6-4CCB33899496}" type="pres">
      <dgm:prSet presAssocID="{162FC4A5-10CA-4584-BB5B-C9DA760420E6}" presName="connTx" presStyleLbl="parChTrans1D3" presStyleIdx="13" presStyleCnt="15"/>
      <dgm:spPr/>
      <dgm:t>
        <a:bodyPr/>
        <a:lstStyle/>
        <a:p>
          <a:pPr latinLnBrk="1"/>
          <a:endParaRPr lang="ko-KR" altLang="en-US"/>
        </a:p>
      </dgm:t>
    </dgm:pt>
    <dgm:pt modelId="{CD2F9F27-08D6-425E-9B1B-63633D5C33E8}" type="pres">
      <dgm:prSet presAssocID="{A597CC50-A8A3-47FA-BF8F-7DC67114E77D}" presName="root2" presStyleCnt="0"/>
      <dgm:spPr/>
    </dgm:pt>
    <dgm:pt modelId="{7A0E0F56-F7B0-4F5F-A027-7F536AFA30C9}" type="pres">
      <dgm:prSet presAssocID="{A597CC50-A8A3-47FA-BF8F-7DC67114E77D}" presName="LevelTwoTextNode" presStyleLbl="node3" presStyleIdx="13" presStyleCnt="15" custScaleX="574089" custScaleY="173865" custLinFactNeighborX="89394" custLinFactNeighborY="-175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BE3FEC4-21BF-4E1D-BEFF-3AB4E3B07BAD}" type="pres">
      <dgm:prSet presAssocID="{A597CC50-A8A3-47FA-BF8F-7DC67114E77D}" presName="level3hierChild" presStyleCnt="0"/>
      <dgm:spPr/>
    </dgm:pt>
    <dgm:pt modelId="{875AEE5C-BEBF-49FE-873B-64F665FE4896}" type="pres">
      <dgm:prSet presAssocID="{5784056F-DB06-4546-875B-5E1FE4A5CBF3}" presName="conn2-1" presStyleLbl="parChTrans1D3" presStyleIdx="14" presStyleCnt="15"/>
      <dgm:spPr/>
      <dgm:t>
        <a:bodyPr/>
        <a:lstStyle/>
        <a:p>
          <a:pPr latinLnBrk="1"/>
          <a:endParaRPr lang="ko-KR" altLang="en-US"/>
        </a:p>
      </dgm:t>
    </dgm:pt>
    <dgm:pt modelId="{88800E6A-AE1D-4EE3-B7CF-9FAE5F43E98A}" type="pres">
      <dgm:prSet presAssocID="{5784056F-DB06-4546-875B-5E1FE4A5CBF3}" presName="connTx" presStyleLbl="parChTrans1D3" presStyleIdx="14" presStyleCnt="15"/>
      <dgm:spPr/>
      <dgm:t>
        <a:bodyPr/>
        <a:lstStyle/>
        <a:p>
          <a:pPr latinLnBrk="1"/>
          <a:endParaRPr lang="ko-KR" altLang="en-US"/>
        </a:p>
      </dgm:t>
    </dgm:pt>
    <dgm:pt modelId="{46F37AC6-86D6-4516-A00E-40988E52CACB}" type="pres">
      <dgm:prSet presAssocID="{BA6C0CB5-CE28-46DD-B82B-CB2000F6432B}" presName="root2" presStyleCnt="0"/>
      <dgm:spPr/>
    </dgm:pt>
    <dgm:pt modelId="{52F887CD-3399-4E7C-94B4-3BBAFD47479A}" type="pres">
      <dgm:prSet presAssocID="{BA6C0CB5-CE28-46DD-B82B-CB2000F6432B}" presName="LevelTwoTextNode" presStyleLbl="node3" presStyleIdx="14" presStyleCnt="15" custScaleX="574089" custScaleY="173865" custLinFactNeighborX="89394" custLinFactNeighborY="-175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D81A7EA-B7AE-4255-96E1-CCBD716588ED}" type="pres">
      <dgm:prSet presAssocID="{BA6C0CB5-CE28-46DD-B82B-CB2000F6432B}" presName="level3hierChild" presStyleCnt="0"/>
      <dgm:spPr/>
    </dgm:pt>
  </dgm:ptLst>
  <dgm:cxnLst>
    <dgm:cxn modelId="{2E2FAE7D-25E1-4C57-B1FE-5AE117F315D6}" srcId="{EFFB6162-9CAE-4F49-9456-DE0A389FF134}" destId="{E829BC5A-AF80-45C4-B197-82D29ED1BA05}" srcOrd="0" destOrd="0" parTransId="{291A08AC-BEBE-4398-BCF9-1BAC96F2F1C1}" sibTransId="{109C5B09-54FE-4371-A905-6583FE1FA034}"/>
    <dgm:cxn modelId="{3DA82892-85CF-45BF-A46F-61491E9B49AA}" type="presOf" srcId="{291A08AC-BEBE-4398-BCF9-1BAC96F2F1C1}" destId="{82E201E9-FB04-423A-9FC6-9AC0E25FFC30}" srcOrd="0" destOrd="0" presId="urn:microsoft.com/office/officeart/2005/8/layout/hierarchy2"/>
    <dgm:cxn modelId="{3B0AA817-62FD-4E64-923C-5E9E0ADC08DB}" type="presOf" srcId="{A22DD831-BE09-4BFB-8BF1-9958D1E83433}" destId="{9EE750F4-A8A9-4981-9B8B-E77FAB9A8CBD}" srcOrd="0" destOrd="0" presId="urn:microsoft.com/office/officeart/2005/8/layout/hierarchy2"/>
    <dgm:cxn modelId="{A3B90196-66FA-4BF1-8A0E-5933E351F66D}" type="presOf" srcId="{6BBED8C0-9F5F-4189-8DBE-B7FC1BF30E4E}" destId="{A5919979-7AD1-43C2-A8E5-5DD3C0E928A6}" srcOrd="1" destOrd="0" presId="urn:microsoft.com/office/officeart/2005/8/layout/hierarchy2"/>
    <dgm:cxn modelId="{B89AFD0B-AE3B-40E3-BCB6-A5AD5055875B}" srcId="{3DBEDE1F-7C52-4919-8334-A3A7D7AF4761}" destId="{D923A09B-52DC-49AB-AA1D-553AA3F39E92}" srcOrd="2" destOrd="0" parTransId="{F0776472-F74D-4899-A80A-81A82F4DDBBC}" sibTransId="{5C45D05C-8171-4016-AF7A-B3054A5A6B02}"/>
    <dgm:cxn modelId="{0AFCB589-DC8B-433A-84AF-66F0FAB66671}" type="presOf" srcId="{CC501E10-A933-4492-8E4E-6EF5CA2F440A}" destId="{20A087A0-BCFA-42C9-9F88-BBB3C2B78DDC}" srcOrd="0" destOrd="0" presId="urn:microsoft.com/office/officeart/2005/8/layout/hierarchy2"/>
    <dgm:cxn modelId="{C283E06D-4B02-4C6D-8A97-F5F50AC6CFE4}" type="presOf" srcId="{A22DD831-BE09-4BFB-8BF1-9958D1E83433}" destId="{028C6F15-DBC5-4B30-BE8D-4B6FD2A30EAF}" srcOrd="1" destOrd="0" presId="urn:microsoft.com/office/officeart/2005/8/layout/hierarchy2"/>
    <dgm:cxn modelId="{0DBE4212-02FC-4994-BD5E-3AEE8940D4E2}" srcId="{EFFB6162-9CAE-4F49-9456-DE0A389FF134}" destId="{95F2834B-1471-40FE-ACAC-F0DC5358D663}" srcOrd="2" destOrd="0" parTransId="{388C736C-FDAA-41ED-A5B9-A6CBC369518D}" sibTransId="{84C809CF-59C1-4771-989E-94A63DC37323}"/>
    <dgm:cxn modelId="{5E8ADCAA-D80C-402D-88C0-2928403E948A}" type="presOf" srcId="{7EF1AA56-AD69-4714-80BE-98D04E508238}" destId="{82E75188-6FBE-47C0-A157-1E9356842086}" srcOrd="1" destOrd="0" presId="urn:microsoft.com/office/officeart/2005/8/layout/hierarchy2"/>
    <dgm:cxn modelId="{28F6D3AC-A132-4BCD-8A72-4E976915C04F}" type="presOf" srcId="{21A31560-1DB3-4B12-96BC-67EC006CE60B}" destId="{20EA7FCA-E205-4201-8008-C791850A3EE1}" srcOrd="0" destOrd="0" presId="urn:microsoft.com/office/officeart/2005/8/layout/hierarchy2"/>
    <dgm:cxn modelId="{97F8BCB9-F18A-462F-8A1E-17E2E9E3CB82}" type="presOf" srcId="{433FA4C0-8A07-48E2-A188-153A7C3B0C2B}" destId="{CAE8162E-6BA3-4D70-B1E7-58A9B5EBE2FE}" srcOrd="0" destOrd="0" presId="urn:microsoft.com/office/officeart/2005/8/layout/hierarchy2"/>
    <dgm:cxn modelId="{45B53978-660A-47D6-A2AB-128E2A229624}" type="presOf" srcId="{478B521B-1A1B-47EE-8948-038B26DEA18F}" destId="{3847B05E-F170-4148-9016-3FA5D24D8566}" srcOrd="0" destOrd="0" presId="urn:microsoft.com/office/officeart/2005/8/layout/hierarchy2"/>
    <dgm:cxn modelId="{DEF67C7B-A681-4C52-A5CF-C6565BE33DDA}" srcId="{D923A09B-52DC-49AB-AA1D-553AA3F39E92}" destId="{A597CC50-A8A3-47FA-BF8F-7DC67114E77D}" srcOrd="0" destOrd="0" parTransId="{162FC4A5-10CA-4584-BB5B-C9DA760420E6}" sibTransId="{291FD665-331C-452A-B8D2-FD60BBC3720F}"/>
    <dgm:cxn modelId="{1B4608E9-1397-447A-B530-BCADDA52145B}" type="presOf" srcId="{A3EC6E55-DBA4-4593-AA5E-52C358C5DD1D}" destId="{5D9C932B-64F4-4415-B6B1-B946CA19D7D4}" srcOrd="0" destOrd="0" presId="urn:microsoft.com/office/officeart/2005/8/layout/hierarchy2"/>
    <dgm:cxn modelId="{5B724FA3-0788-437D-8B2B-5C16F1BD80DC}" type="presOf" srcId="{A458023A-11B9-44ED-AE55-E7F1C3964C11}" destId="{853C6448-0DE8-4232-8EFF-06FEBEE78162}" srcOrd="1" destOrd="0" presId="urn:microsoft.com/office/officeart/2005/8/layout/hierarchy2"/>
    <dgm:cxn modelId="{DA1E96F6-4807-4862-86DE-2CCAFACC3175}" srcId="{FBF16ED1-7857-461C-8CF8-F0D28FEE685C}" destId="{3DBEDE1F-7C52-4919-8334-A3A7D7AF4761}" srcOrd="0" destOrd="0" parTransId="{711BC6C4-0FBC-4084-A88F-F8113F439175}" sibTransId="{09C9F811-15F6-4DF4-A20B-12F787FFC577}"/>
    <dgm:cxn modelId="{5A753716-B395-4984-A6A2-50866ABA4443}" srcId="{BF0029A0-2138-45DF-82F1-9F9631FF3243}" destId="{6183A6F6-0A68-4572-9D98-95B27D2A1B4D}" srcOrd="7" destOrd="0" parTransId="{F7759BCB-FF0C-4DAD-9D9E-DF9BD5EAC27A}" sibTransId="{15154F3D-3569-4CF5-919A-6FAC77BA4A78}"/>
    <dgm:cxn modelId="{110BD89E-1B57-4ED2-8245-DF13B6216337}" type="presOf" srcId="{3DBEDE1F-7C52-4919-8334-A3A7D7AF4761}" destId="{00A107F1-A7D5-42BB-B596-CEF1698EBD7B}" srcOrd="0" destOrd="0" presId="urn:microsoft.com/office/officeart/2005/8/layout/hierarchy2"/>
    <dgm:cxn modelId="{2DAA6437-E389-4D88-8F42-1425AF4463A1}" type="presOf" srcId="{674B1AB9-5392-4BD9-8751-50B07ADBE5BC}" destId="{51C9AF2A-5BEC-48ED-BF8D-A8D4DD13706E}" srcOrd="0" destOrd="0" presId="urn:microsoft.com/office/officeart/2005/8/layout/hierarchy2"/>
    <dgm:cxn modelId="{17DF51BB-2985-4BDF-B2FF-107AB6383C9A}" srcId="{EFFB6162-9CAE-4F49-9456-DE0A389FF134}" destId="{03E3F73B-ECB5-4196-BD24-51093C625254}" srcOrd="1" destOrd="0" parTransId="{A458023A-11B9-44ED-AE55-E7F1C3964C11}" sibTransId="{A95D44C2-F6AD-4EE1-8AA3-7E22B16586EE}"/>
    <dgm:cxn modelId="{18BA17CE-ED28-41D9-963A-744709A229B0}" type="presOf" srcId="{FBF16ED1-7857-461C-8CF8-F0D28FEE685C}" destId="{73C9672B-2DD9-4702-8358-6BB304AE6A9E}" srcOrd="0" destOrd="0" presId="urn:microsoft.com/office/officeart/2005/8/layout/hierarchy2"/>
    <dgm:cxn modelId="{60663BF7-BDEE-4CC9-A742-EA029DA2BBF4}" type="presOf" srcId="{388C736C-FDAA-41ED-A5B9-A6CBC369518D}" destId="{80CB0036-2095-4430-BC58-D7FA60778704}" srcOrd="0" destOrd="0" presId="urn:microsoft.com/office/officeart/2005/8/layout/hierarchy2"/>
    <dgm:cxn modelId="{070735A1-3E2B-4252-BCC5-B0987B7F92F8}" type="presOf" srcId="{F0776472-F74D-4899-A80A-81A82F4DDBBC}" destId="{29C6FF3C-DA33-4FD9-BFD3-E414BBF2B7E0}" srcOrd="1" destOrd="0" presId="urn:microsoft.com/office/officeart/2005/8/layout/hierarchy2"/>
    <dgm:cxn modelId="{B514550D-C036-4943-BDF9-4AC0E5C71DE1}" type="presOf" srcId="{162FC4A5-10CA-4584-BB5B-C9DA760420E6}" destId="{AA8B0767-CF69-472F-BB52-25A6CED3F5E0}" srcOrd="0" destOrd="0" presId="urn:microsoft.com/office/officeart/2005/8/layout/hierarchy2"/>
    <dgm:cxn modelId="{CB7F6F5A-BFCC-4E95-8D29-D58A5AF34B13}" type="presOf" srcId="{246A5F39-9502-4C44-A84F-7A927A0656B8}" destId="{9E60D7E5-DB37-40D1-8E66-7132D863C608}" srcOrd="1" destOrd="0" presId="urn:microsoft.com/office/officeart/2005/8/layout/hierarchy2"/>
    <dgm:cxn modelId="{77003BE1-2021-4322-A445-9E8E405744AB}" type="presOf" srcId="{8A656524-E5FB-41D1-ACF8-ECBE1D4E8B74}" destId="{269FCC79-75E7-42F3-942A-6F2090F1AA95}" srcOrd="0" destOrd="0" presId="urn:microsoft.com/office/officeart/2005/8/layout/hierarchy2"/>
    <dgm:cxn modelId="{9307B384-E532-4DA3-A37F-3BC0A00E2A20}" type="presOf" srcId="{433FA4C0-8A07-48E2-A188-153A7C3B0C2B}" destId="{EA62D068-A209-4111-B991-89A790F88BA8}" srcOrd="1" destOrd="0" presId="urn:microsoft.com/office/officeart/2005/8/layout/hierarchy2"/>
    <dgm:cxn modelId="{B45726E1-0804-4CAD-A45E-A65309B7F37D}" type="presOf" srcId="{1BFC304E-EFBE-45F4-9275-B47767B9412A}" destId="{55024058-0339-48F7-8841-12C6393B501E}" srcOrd="1" destOrd="0" presId="urn:microsoft.com/office/officeart/2005/8/layout/hierarchy2"/>
    <dgm:cxn modelId="{EEEBF229-35C4-4F96-8520-63805DC26D62}" type="presOf" srcId="{6BBED8C0-9F5F-4189-8DBE-B7FC1BF30E4E}" destId="{530400F6-432A-4CBB-BE1D-C549FC471C99}" srcOrd="0" destOrd="0" presId="urn:microsoft.com/office/officeart/2005/8/layout/hierarchy2"/>
    <dgm:cxn modelId="{82AE28EB-6395-4DCA-97A3-B0E21E3C62B4}" type="presOf" srcId="{CC501E10-A933-4492-8E4E-6EF5CA2F440A}" destId="{5D4CDB6F-A032-4AC8-B9A6-7932B7F376DF}" srcOrd="1" destOrd="0" presId="urn:microsoft.com/office/officeart/2005/8/layout/hierarchy2"/>
    <dgm:cxn modelId="{0B4880AD-1DBC-4C75-8B76-768D1350B929}" srcId="{BF0029A0-2138-45DF-82F1-9F9631FF3243}" destId="{478B521B-1A1B-47EE-8948-038B26DEA18F}" srcOrd="1" destOrd="0" parTransId="{6B5BD468-3CCB-4FD1-B8F9-E8DC08EC3CE2}" sibTransId="{22CB9937-37FA-427E-B99C-5B74A341D637}"/>
    <dgm:cxn modelId="{93178C6A-B9C6-4778-820B-31C5D45B630D}" srcId="{BF0029A0-2138-45DF-82F1-9F9631FF3243}" destId="{21A31560-1DB3-4B12-96BC-67EC006CE60B}" srcOrd="4" destOrd="0" parTransId="{27A5579D-4698-4FE8-8ECD-E470B9B1357A}" sibTransId="{725D4049-19AE-4B01-A43C-183E4C7FCD41}"/>
    <dgm:cxn modelId="{B9E9DC1D-E87C-4555-A526-9E9CAE64E648}" type="presOf" srcId="{786615C4-670F-4FE6-9C11-2DEE41FA430C}" destId="{8896EEE9-B194-4A48-944C-D64CAD88EA16}" srcOrd="0" destOrd="0" presId="urn:microsoft.com/office/officeart/2005/8/layout/hierarchy2"/>
    <dgm:cxn modelId="{59B5BBA7-E6A8-4719-A729-A71115A977FC}" type="presOf" srcId="{D0566F41-4CEF-4F28-A78F-0CECEC927776}" destId="{0DE91D6A-CA8F-4E8D-913A-8AAD03BD06C4}" srcOrd="0" destOrd="0" presId="urn:microsoft.com/office/officeart/2005/8/layout/hierarchy2"/>
    <dgm:cxn modelId="{16323167-CF13-4DB7-BA78-A5FCBB42731B}" type="presOf" srcId="{F7759BCB-FF0C-4DAD-9D9E-DF9BD5EAC27A}" destId="{6F796221-4A14-450D-9F63-35ED954F7F00}" srcOrd="1" destOrd="0" presId="urn:microsoft.com/office/officeart/2005/8/layout/hierarchy2"/>
    <dgm:cxn modelId="{8F19F4D5-73A7-40CB-8A19-FE22C9D453BF}" type="presOf" srcId="{F0776472-F74D-4899-A80A-81A82F4DDBBC}" destId="{58699E90-EF61-4B28-ABBD-1572D3FDD22C}" srcOrd="0" destOrd="0" presId="urn:microsoft.com/office/officeart/2005/8/layout/hierarchy2"/>
    <dgm:cxn modelId="{65BB10E1-B2F4-4D0C-A45A-663F3E01B6AF}" srcId="{BF0029A0-2138-45DF-82F1-9F9631FF3243}" destId="{786615C4-670F-4FE6-9C11-2DEE41FA430C}" srcOrd="6" destOrd="0" parTransId="{7EF1AA56-AD69-4714-80BE-98D04E508238}" sibTransId="{C3CE64E7-9023-44CC-B324-23352B136098}"/>
    <dgm:cxn modelId="{EFBE4D42-8A46-492B-BAAE-A787579EE00E}" type="presOf" srcId="{8A656524-E5FB-41D1-ACF8-ECBE1D4E8B74}" destId="{693A8DF6-B5AB-4194-9DBE-A7359694EF53}" srcOrd="1" destOrd="0" presId="urn:microsoft.com/office/officeart/2005/8/layout/hierarchy2"/>
    <dgm:cxn modelId="{C2F62FFE-F909-4627-82BD-F06BE5DE2C8A}" type="presOf" srcId="{291A08AC-BEBE-4398-BCF9-1BAC96F2F1C1}" destId="{13CCCBFE-3888-45BB-B5FB-2B7F73B72F02}" srcOrd="1" destOrd="0" presId="urn:microsoft.com/office/officeart/2005/8/layout/hierarchy2"/>
    <dgm:cxn modelId="{7AB54BFA-6805-4BDF-B39A-1E1209C17C18}" srcId="{EFFB6162-9CAE-4F49-9456-DE0A389FF134}" destId="{2F18B0AE-0E39-4724-A9AC-3BBF17F828F2}" srcOrd="3" destOrd="0" parTransId="{A22DD831-BE09-4BFB-8BF1-9958D1E83433}" sibTransId="{50950412-0A06-48A9-94A6-59EA8FDBA51E}"/>
    <dgm:cxn modelId="{9124239A-A134-4A3E-8B7A-972EAB528620}" type="presOf" srcId="{A458023A-11B9-44ED-AE55-E7F1C3964C11}" destId="{328DC1E8-1991-401A-8582-CE8431B39349}" srcOrd="0" destOrd="0" presId="urn:microsoft.com/office/officeart/2005/8/layout/hierarchy2"/>
    <dgm:cxn modelId="{5FCC2236-FC0C-42D3-A06A-196321536DE3}" type="presOf" srcId="{0FD085D8-20A3-40AB-9155-2998311EA6A5}" destId="{0367E1B3-B4F5-4237-826A-DB68DA0599EC}" srcOrd="1" destOrd="0" presId="urn:microsoft.com/office/officeart/2005/8/layout/hierarchy2"/>
    <dgm:cxn modelId="{AA0A8298-0DD3-4A9D-B679-137F079930F2}" type="presOf" srcId="{27A5579D-4698-4FE8-8ECD-E470B9B1357A}" destId="{14CCEE2E-DDC0-4651-BFA6-AB34106DABEE}" srcOrd="0" destOrd="0" presId="urn:microsoft.com/office/officeart/2005/8/layout/hierarchy2"/>
    <dgm:cxn modelId="{1EB3EEF5-D32E-4297-BEA5-D32A446DD206}" srcId="{3DBEDE1F-7C52-4919-8334-A3A7D7AF4761}" destId="{BF0029A0-2138-45DF-82F1-9F9631FF3243}" srcOrd="1" destOrd="0" parTransId="{6BBED8C0-9F5F-4189-8DBE-B7FC1BF30E4E}" sibTransId="{433BF1E5-3306-4837-8DF5-EAE1E8BBE014}"/>
    <dgm:cxn modelId="{026EC273-D9F8-4E3E-90D4-CD90F1953AD1}" type="presOf" srcId="{BA6C0CB5-CE28-46DD-B82B-CB2000F6432B}" destId="{52F887CD-3399-4E7C-94B4-3BBAFD47479A}" srcOrd="0" destOrd="0" presId="urn:microsoft.com/office/officeart/2005/8/layout/hierarchy2"/>
    <dgm:cxn modelId="{EE8BA15A-CA40-40F4-9561-C34365D0F677}" type="presOf" srcId="{0FD085D8-20A3-40AB-9155-2998311EA6A5}" destId="{DBFBB132-85D3-44F2-8AB8-81E4402B4528}" srcOrd="0" destOrd="0" presId="urn:microsoft.com/office/officeart/2005/8/layout/hierarchy2"/>
    <dgm:cxn modelId="{8A5EC00D-1545-4CAC-981C-D89C76D81F86}" type="presOf" srcId="{D923A09B-52DC-49AB-AA1D-553AA3F39E92}" destId="{25493D62-5C4D-4E5B-87E8-ADB2FA260020}" srcOrd="0" destOrd="0" presId="urn:microsoft.com/office/officeart/2005/8/layout/hierarchy2"/>
    <dgm:cxn modelId="{6A6168C3-8B68-4C3A-AA7F-B3B636490083}" srcId="{D923A09B-52DC-49AB-AA1D-553AA3F39E92}" destId="{BA6C0CB5-CE28-46DD-B82B-CB2000F6432B}" srcOrd="1" destOrd="0" parTransId="{5784056F-DB06-4546-875B-5E1FE4A5CBF3}" sibTransId="{FE16BF29-20A9-4770-ABCA-5BE35E187BAF}"/>
    <dgm:cxn modelId="{EA0BBAE6-F6F5-41C4-81DD-9A80C3C43469}" type="presOf" srcId="{F7759BCB-FF0C-4DAD-9D9E-DF9BD5EAC27A}" destId="{9CA004BF-7CBA-4873-8134-DDE57D2DB70E}" srcOrd="0" destOrd="0" presId="urn:microsoft.com/office/officeart/2005/8/layout/hierarchy2"/>
    <dgm:cxn modelId="{2791FAD6-8185-4DAD-9F98-26939853E79B}" type="presOf" srcId="{BF0029A0-2138-45DF-82F1-9F9631FF3243}" destId="{9A2B4A53-E3CD-46F9-882B-F104D6A7FBEE}" srcOrd="0" destOrd="0" presId="urn:microsoft.com/office/officeart/2005/8/layout/hierarchy2"/>
    <dgm:cxn modelId="{D1DA96A4-B92B-40DC-BD8B-22D984A56A26}" type="presOf" srcId="{B76B5E57-CEE5-44E7-96D1-DB2A60CD2A97}" destId="{466A356E-0B5E-4333-8A99-42B181956A05}" srcOrd="0" destOrd="0" presId="urn:microsoft.com/office/officeart/2005/8/layout/hierarchy2"/>
    <dgm:cxn modelId="{3A866E64-59C8-4F42-9085-5C1598D4715E}" type="presOf" srcId="{27A5579D-4698-4FE8-8ECD-E470B9B1357A}" destId="{29403BC7-A8E5-4556-872E-DB44E65A2C12}" srcOrd="1" destOrd="0" presId="urn:microsoft.com/office/officeart/2005/8/layout/hierarchy2"/>
    <dgm:cxn modelId="{BEA71CE8-F471-4100-91B8-C735CBB1147E}" type="presOf" srcId="{03E3F73B-ECB5-4196-BD24-51093C625254}" destId="{10F908F6-D508-42E1-8EEC-92FC9DB56622}" srcOrd="0" destOrd="0" presId="urn:microsoft.com/office/officeart/2005/8/layout/hierarchy2"/>
    <dgm:cxn modelId="{0B391048-A799-402B-B23E-4A383A370045}" srcId="{3DBEDE1F-7C52-4919-8334-A3A7D7AF4761}" destId="{EFFB6162-9CAE-4F49-9456-DE0A389FF134}" srcOrd="0" destOrd="0" parTransId="{0FD085D8-20A3-40AB-9155-2998311EA6A5}" sibTransId="{CFFC494E-2AD4-4ECB-8DF9-B3CFF9E1F5A2}"/>
    <dgm:cxn modelId="{AE99A81B-36D0-4AC0-97F3-85F903CDFC9F}" type="presOf" srcId="{6B5BD468-3CCB-4FD1-B8F9-E8DC08EC3CE2}" destId="{AFDFD87D-B496-47D3-A3D0-94058BEE598D}" srcOrd="0" destOrd="0" presId="urn:microsoft.com/office/officeart/2005/8/layout/hierarchy2"/>
    <dgm:cxn modelId="{40A0202C-B6A5-4E16-BB37-EBC245ABDCE8}" type="presOf" srcId="{0E5F48BA-1B34-4A7E-A4D9-2BD746D0EF1A}" destId="{5D1E4164-29DA-4950-B906-7DABD72AFF72}" srcOrd="0" destOrd="0" presId="urn:microsoft.com/office/officeart/2005/8/layout/hierarchy2"/>
    <dgm:cxn modelId="{2024FFF2-123B-4C32-BE5A-09551D86B377}" srcId="{BF0029A0-2138-45DF-82F1-9F9631FF3243}" destId="{D0566F41-4CEF-4F28-A78F-0CECEC927776}" srcOrd="2" destOrd="0" parTransId="{1BFC304E-EFBE-45F4-9275-B47767B9412A}" sibTransId="{2D769169-ABCD-4574-9FFB-0B0BEF5C081C}"/>
    <dgm:cxn modelId="{1E3E714E-081F-4982-BB21-4D2A99FF014B}" srcId="{BF0029A0-2138-45DF-82F1-9F9631FF3243}" destId="{674B1AB9-5392-4BD9-8751-50B07ADBE5BC}" srcOrd="0" destOrd="0" parTransId="{8A656524-E5FB-41D1-ACF8-ECBE1D4E8B74}" sibTransId="{537C1A6F-E93D-481A-831B-E6A5AB3207CE}"/>
    <dgm:cxn modelId="{D023AF7C-644B-44E7-AAC7-DFBFA048139A}" srcId="{BF0029A0-2138-45DF-82F1-9F9631FF3243}" destId="{A3EC6E55-DBA4-4593-AA5E-52C358C5DD1D}" srcOrd="3" destOrd="0" parTransId="{246A5F39-9502-4C44-A84F-7A927A0656B8}" sibTransId="{A8380CA5-2DDA-47EC-9E20-3DE04599D01F}"/>
    <dgm:cxn modelId="{01E1AACC-97D5-4090-8F9D-B28A5DF2355A}" type="presOf" srcId="{A597CC50-A8A3-47FA-BF8F-7DC67114E77D}" destId="{7A0E0F56-F7B0-4F5F-A027-7F536AFA30C9}" srcOrd="0" destOrd="0" presId="urn:microsoft.com/office/officeart/2005/8/layout/hierarchy2"/>
    <dgm:cxn modelId="{43DF31A8-1C87-4E2F-B94A-4F1D577C5A0B}" type="presOf" srcId="{EFFB6162-9CAE-4F49-9456-DE0A389FF134}" destId="{42FA64F1-1BAD-4AC4-85C5-23C15C460FF5}" srcOrd="0" destOrd="0" presId="urn:microsoft.com/office/officeart/2005/8/layout/hierarchy2"/>
    <dgm:cxn modelId="{CB55F422-61EA-4BA9-9E9E-BDC6B11C569B}" type="presOf" srcId="{6B5BD468-3CCB-4FD1-B8F9-E8DC08EC3CE2}" destId="{C5DE2AC1-CC92-4A73-AF8E-03B868CC388E}" srcOrd="1" destOrd="0" presId="urn:microsoft.com/office/officeart/2005/8/layout/hierarchy2"/>
    <dgm:cxn modelId="{59516DD8-11A6-43F0-98F3-9B95C56B03A1}" type="presOf" srcId="{162FC4A5-10CA-4584-BB5B-C9DA760420E6}" destId="{FB81C1CA-C589-4026-90F6-4CCB33899496}" srcOrd="1" destOrd="0" presId="urn:microsoft.com/office/officeart/2005/8/layout/hierarchy2"/>
    <dgm:cxn modelId="{D3415157-9140-4C3A-BD18-3F6449E07430}" type="presOf" srcId="{5784056F-DB06-4546-875B-5E1FE4A5CBF3}" destId="{88800E6A-AE1D-4EE3-B7CF-9FAE5F43E98A}" srcOrd="1" destOrd="0" presId="urn:microsoft.com/office/officeart/2005/8/layout/hierarchy2"/>
    <dgm:cxn modelId="{9F2D42EA-1C7A-42D5-8DF6-609A49B3F304}" type="presOf" srcId="{6183A6F6-0A68-4572-9D98-95B27D2A1B4D}" destId="{9B63607E-A906-422E-B2F4-AD8E1B8C251A}" srcOrd="0" destOrd="0" presId="urn:microsoft.com/office/officeart/2005/8/layout/hierarchy2"/>
    <dgm:cxn modelId="{CD1ACD54-B74D-456E-9103-8FA3162318E8}" type="presOf" srcId="{5784056F-DB06-4546-875B-5E1FE4A5CBF3}" destId="{875AEE5C-BEBF-49FE-873B-64F665FE4896}" srcOrd="0" destOrd="0" presId="urn:microsoft.com/office/officeart/2005/8/layout/hierarchy2"/>
    <dgm:cxn modelId="{33503F32-83B5-4434-92E2-613D7267096F}" type="presOf" srcId="{95F2834B-1471-40FE-ACAC-F0DC5358D663}" destId="{82E4D174-3B85-4401-AC20-15C8AA6BD457}" srcOrd="0" destOrd="0" presId="urn:microsoft.com/office/officeart/2005/8/layout/hierarchy2"/>
    <dgm:cxn modelId="{F818D4D0-674C-496A-B137-8443BE6964A3}" srcId="{EFFB6162-9CAE-4F49-9456-DE0A389FF134}" destId="{0E5F48BA-1B34-4A7E-A4D9-2BD746D0EF1A}" srcOrd="4" destOrd="0" parTransId="{433FA4C0-8A07-48E2-A188-153A7C3B0C2B}" sibTransId="{4E6225BA-4BE4-4C8A-9EBF-84CE5009AE3B}"/>
    <dgm:cxn modelId="{9426FDD6-451E-4D50-8BE6-2D49729BEB3C}" type="presOf" srcId="{246A5F39-9502-4C44-A84F-7A927A0656B8}" destId="{78E674FF-28EB-4FA5-99FF-D125A811B208}" srcOrd="0" destOrd="0" presId="urn:microsoft.com/office/officeart/2005/8/layout/hierarchy2"/>
    <dgm:cxn modelId="{B6CCB37A-A31C-4344-BCF2-E20B21D7A980}" type="presOf" srcId="{E829BC5A-AF80-45C4-B197-82D29ED1BA05}" destId="{5681F8BC-C2FF-4A4F-84E8-2C8832DF3982}" srcOrd="0" destOrd="0" presId="urn:microsoft.com/office/officeart/2005/8/layout/hierarchy2"/>
    <dgm:cxn modelId="{E0A56A08-575A-4D4E-880A-DF487DB35798}" srcId="{BF0029A0-2138-45DF-82F1-9F9631FF3243}" destId="{B76B5E57-CEE5-44E7-96D1-DB2A60CD2A97}" srcOrd="5" destOrd="0" parTransId="{CC501E10-A933-4492-8E4E-6EF5CA2F440A}" sibTransId="{B02AB711-95C6-43F7-A603-C9211DE21F48}"/>
    <dgm:cxn modelId="{57229629-4F36-40B6-A180-DD665F84F4D2}" type="presOf" srcId="{7EF1AA56-AD69-4714-80BE-98D04E508238}" destId="{99201F57-9467-4799-96B9-9B9D27C98811}" srcOrd="0" destOrd="0" presId="urn:microsoft.com/office/officeart/2005/8/layout/hierarchy2"/>
    <dgm:cxn modelId="{EC24F4B0-2DC4-43E9-BFFD-4765FE90DE20}" type="presOf" srcId="{2F18B0AE-0E39-4724-A9AC-3BBF17F828F2}" destId="{B64676CA-5D05-4D61-838A-8F247054E504}" srcOrd="0" destOrd="0" presId="urn:microsoft.com/office/officeart/2005/8/layout/hierarchy2"/>
    <dgm:cxn modelId="{2387204C-27A2-4143-8BE5-0EE36E5835D3}" type="presOf" srcId="{1BFC304E-EFBE-45F4-9275-B47767B9412A}" destId="{57DBC797-B541-4530-8990-B9F328693A44}" srcOrd="0" destOrd="0" presId="urn:microsoft.com/office/officeart/2005/8/layout/hierarchy2"/>
    <dgm:cxn modelId="{586AB7EC-53CD-41ED-93FC-E7FDDA108FEA}" type="presOf" srcId="{388C736C-FDAA-41ED-A5B9-A6CBC369518D}" destId="{3B5C737C-E793-4519-AD88-CC2A8240403D}" srcOrd="1" destOrd="0" presId="urn:microsoft.com/office/officeart/2005/8/layout/hierarchy2"/>
    <dgm:cxn modelId="{4ADD7378-4207-412C-9922-22DA8C0B6C27}" type="presParOf" srcId="{73C9672B-2DD9-4702-8358-6BB304AE6A9E}" destId="{89A3693A-8BBA-4C52-BF76-370AA6016ED4}" srcOrd="0" destOrd="0" presId="urn:microsoft.com/office/officeart/2005/8/layout/hierarchy2"/>
    <dgm:cxn modelId="{CEBC7044-314C-4D84-98A4-1BC62D329504}" type="presParOf" srcId="{89A3693A-8BBA-4C52-BF76-370AA6016ED4}" destId="{00A107F1-A7D5-42BB-B596-CEF1698EBD7B}" srcOrd="0" destOrd="0" presId="urn:microsoft.com/office/officeart/2005/8/layout/hierarchy2"/>
    <dgm:cxn modelId="{F364EC0B-03FC-430C-AB95-7D782A8DBC26}" type="presParOf" srcId="{89A3693A-8BBA-4C52-BF76-370AA6016ED4}" destId="{B7A18A96-6890-481F-A831-AC6AEE691966}" srcOrd="1" destOrd="0" presId="urn:microsoft.com/office/officeart/2005/8/layout/hierarchy2"/>
    <dgm:cxn modelId="{A973D3EB-CBFE-4893-AC2C-CFF8B2A0BD62}" type="presParOf" srcId="{B7A18A96-6890-481F-A831-AC6AEE691966}" destId="{DBFBB132-85D3-44F2-8AB8-81E4402B4528}" srcOrd="0" destOrd="0" presId="urn:microsoft.com/office/officeart/2005/8/layout/hierarchy2"/>
    <dgm:cxn modelId="{BB499405-DBA5-4241-9BDF-34EB1BD44A29}" type="presParOf" srcId="{DBFBB132-85D3-44F2-8AB8-81E4402B4528}" destId="{0367E1B3-B4F5-4237-826A-DB68DA0599EC}" srcOrd="0" destOrd="0" presId="urn:microsoft.com/office/officeart/2005/8/layout/hierarchy2"/>
    <dgm:cxn modelId="{4EBBE43D-E066-4BC7-83CB-A41894754091}" type="presParOf" srcId="{B7A18A96-6890-481F-A831-AC6AEE691966}" destId="{530DDB98-B9F7-4F34-8584-AD264572A8BD}" srcOrd="1" destOrd="0" presId="urn:microsoft.com/office/officeart/2005/8/layout/hierarchy2"/>
    <dgm:cxn modelId="{6DEA8C87-C358-424D-B9AF-4AFE57D14E99}" type="presParOf" srcId="{530DDB98-B9F7-4F34-8584-AD264572A8BD}" destId="{42FA64F1-1BAD-4AC4-85C5-23C15C460FF5}" srcOrd="0" destOrd="0" presId="urn:microsoft.com/office/officeart/2005/8/layout/hierarchy2"/>
    <dgm:cxn modelId="{38EF1095-3FCB-4B6B-BAE7-A07CB879B200}" type="presParOf" srcId="{530DDB98-B9F7-4F34-8584-AD264572A8BD}" destId="{4EC145DF-BE08-4798-8928-F8EE46CD22DB}" srcOrd="1" destOrd="0" presId="urn:microsoft.com/office/officeart/2005/8/layout/hierarchy2"/>
    <dgm:cxn modelId="{34DFF5EF-7942-49BE-BB9D-DAEB1258C593}" type="presParOf" srcId="{4EC145DF-BE08-4798-8928-F8EE46CD22DB}" destId="{82E201E9-FB04-423A-9FC6-9AC0E25FFC30}" srcOrd="0" destOrd="0" presId="urn:microsoft.com/office/officeart/2005/8/layout/hierarchy2"/>
    <dgm:cxn modelId="{474185ED-7DB1-4C18-92BE-9DACD0C12481}" type="presParOf" srcId="{82E201E9-FB04-423A-9FC6-9AC0E25FFC30}" destId="{13CCCBFE-3888-45BB-B5FB-2B7F73B72F02}" srcOrd="0" destOrd="0" presId="urn:microsoft.com/office/officeart/2005/8/layout/hierarchy2"/>
    <dgm:cxn modelId="{1531D27C-770B-4426-94E9-B5E102AFE81D}" type="presParOf" srcId="{4EC145DF-BE08-4798-8928-F8EE46CD22DB}" destId="{81CEDF32-F4C6-49DC-AC06-F00BC850C832}" srcOrd="1" destOrd="0" presId="urn:microsoft.com/office/officeart/2005/8/layout/hierarchy2"/>
    <dgm:cxn modelId="{BB7BAF77-F743-4193-A136-E9CA256263C7}" type="presParOf" srcId="{81CEDF32-F4C6-49DC-AC06-F00BC850C832}" destId="{5681F8BC-C2FF-4A4F-84E8-2C8832DF3982}" srcOrd="0" destOrd="0" presId="urn:microsoft.com/office/officeart/2005/8/layout/hierarchy2"/>
    <dgm:cxn modelId="{14C4AC81-65BA-4C3C-8B79-37E367B1947B}" type="presParOf" srcId="{81CEDF32-F4C6-49DC-AC06-F00BC850C832}" destId="{8B1EAA8E-DCBF-46F7-9E5D-8D578CEC6A85}" srcOrd="1" destOrd="0" presId="urn:microsoft.com/office/officeart/2005/8/layout/hierarchy2"/>
    <dgm:cxn modelId="{4744D1C1-6CB4-468A-BB60-94CDFA2B43A4}" type="presParOf" srcId="{4EC145DF-BE08-4798-8928-F8EE46CD22DB}" destId="{328DC1E8-1991-401A-8582-CE8431B39349}" srcOrd="2" destOrd="0" presId="urn:microsoft.com/office/officeart/2005/8/layout/hierarchy2"/>
    <dgm:cxn modelId="{0C417EEC-61D2-4BF3-B2F0-FC25821CB577}" type="presParOf" srcId="{328DC1E8-1991-401A-8582-CE8431B39349}" destId="{853C6448-0DE8-4232-8EFF-06FEBEE78162}" srcOrd="0" destOrd="0" presId="urn:microsoft.com/office/officeart/2005/8/layout/hierarchy2"/>
    <dgm:cxn modelId="{64B2235F-F159-49D9-8B52-B9E9B8172093}" type="presParOf" srcId="{4EC145DF-BE08-4798-8928-F8EE46CD22DB}" destId="{E2E01E7E-F84F-4231-98ED-27FE0446EAAB}" srcOrd="3" destOrd="0" presId="urn:microsoft.com/office/officeart/2005/8/layout/hierarchy2"/>
    <dgm:cxn modelId="{215B2476-40FE-4836-B2DB-B3343D9CCE8E}" type="presParOf" srcId="{E2E01E7E-F84F-4231-98ED-27FE0446EAAB}" destId="{10F908F6-D508-42E1-8EEC-92FC9DB56622}" srcOrd="0" destOrd="0" presId="urn:microsoft.com/office/officeart/2005/8/layout/hierarchy2"/>
    <dgm:cxn modelId="{BF3B9E76-B107-4D56-87BE-57FAC6040485}" type="presParOf" srcId="{E2E01E7E-F84F-4231-98ED-27FE0446EAAB}" destId="{7733FE2D-747B-42B8-9DB2-182FF7F043D2}" srcOrd="1" destOrd="0" presId="urn:microsoft.com/office/officeart/2005/8/layout/hierarchy2"/>
    <dgm:cxn modelId="{E276A1CD-353C-4AE5-A68E-917024DB5BCA}" type="presParOf" srcId="{4EC145DF-BE08-4798-8928-F8EE46CD22DB}" destId="{80CB0036-2095-4430-BC58-D7FA60778704}" srcOrd="4" destOrd="0" presId="urn:microsoft.com/office/officeart/2005/8/layout/hierarchy2"/>
    <dgm:cxn modelId="{EFC9409F-0231-4514-BEEE-416A3B8AED68}" type="presParOf" srcId="{80CB0036-2095-4430-BC58-D7FA60778704}" destId="{3B5C737C-E793-4519-AD88-CC2A8240403D}" srcOrd="0" destOrd="0" presId="urn:microsoft.com/office/officeart/2005/8/layout/hierarchy2"/>
    <dgm:cxn modelId="{B754C61B-B370-4F5D-BFD0-D29BEC3DAD55}" type="presParOf" srcId="{4EC145DF-BE08-4798-8928-F8EE46CD22DB}" destId="{D5EE9082-0A53-4F7E-9B18-5EFDDFC16DD6}" srcOrd="5" destOrd="0" presId="urn:microsoft.com/office/officeart/2005/8/layout/hierarchy2"/>
    <dgm:cxn modelId="{53F34C14-928B-442E-9B30-E812E8501DA5}" type="presParOf" srcId="{D5EE9082-0A53-4F7E-9B18-5EFDDFC16DD6}" destId="{82E4D174-3B85-4401-AC20-15C8AA6BD457}" srcOrd="0" destOrd="0" presId="urn:microsoft.com/office/officeart/2005/8/layout/hierarchy2"/>
    <dgm:cxn modelId="{C11499ED-7CF9-44CE-B0CD-AF1715B1D20E}" type="presParOf" srcId="{D5EE9082-0A53-4F7E-9B18-5EFDDFC16DD6}" destId="{E745CA70-85FC-4A95-80A6-18D6A2913CBD}" srcOrd="1" destOrd="0" presId="urn:microsoft.com/office/officeart/2005/8/layout/hierarchy2"/>
    <dgm:cxn modelId="{1DCACC1F-CC37-440B-86DF-2DD3C267160A}" type="presParOf" srcId="{4EC145DF-BE08-4798-8928-F8EE46CD22DB}" destId="{9EE750F4-A8A9-4981-9B8B-E77FAB9A8CBD}" srcOrd="6" destOrd="0" presId="urn:microsoft.com/office/officeart/2005/8/layout/hierarchy2"/>
    <dgm:cxn modelId="{AA4EB96F-F33A-4580-B281-BD937D5DC4ED}" type="presParOf" srcId="{9EE750F4-A8A9-4981-9B8B-E77FAB9A8CBD}" destId="{028C6F15-DBC5-4B30-BE8D-4B6FD2A30EAF}" srcOrd="0" destOrd="0" presId="urn:microsoft.com/office/officeart/2005/8/layout/hierarchy2"/>
    <dgm:cxn modelId="{3A7F8CF6-3EA6-4A44-BC95-35E2C8C54B99}" type="presParOf" srcId="{4EC145DF-BE08-4798-8928-F8EE46CD22DB}" destId="{D7D4643E-6331-4430-B42F-44B8255D8F7C}" srcOrd="7" destOrd="0" presId="urn:microsoft.com/office/officeart/2005/8/layout/hierarchy2"/>
    <dgm:cxn modelId="{E0AD72DF-D170-48AC-B408-2D1304EABBB9}" type="presParOf" srcId="{D7D4643E-6331-4430-B42F-44B8255D8F7C}" destId="{B64676CA-5D05-4D61-838A-8F247054E504}" srcOrd="0" destOrd="0" presId="urn:microsoft.com/office/officeart/2005/8/layout/hierarchy2"/>
    <dgm:cxn modelId="{34FA8158-938F-4EF7-A88C-6AF7F570A6E2}" type="presParOf" srcId="{D7D4643E-6331-4430-B42F-44B8255D8F7C}" destId="{A24E8D08-E974-4AAC-B910-405C1615D443}" srcOrd="1" destOrd="0" presId="urn:microsoft.com/office/officeart/2005/8/layout/hierarchy2"/>
    <dgm:cxn modelId="{9FC81413-0FED-47A4-8A0F-56428F37C4BF}" type="presParOf" srcId="{4EC145DF-BE08-4798-8928-F8EE46CD22DB}" destId="{CAE8162E-6BA3-4D70-B1E7-58A9B5EBE2FE}" srcOrd="8" destOrd="0" presId="urn:microsoft.com/office/officeart/2005/8/layout/hierarchy2"/>
    <dgm:cxn modelId="{58B75D5B-CA7E-4605-B569-A2A2F1440E1F}" type="presParOf" srcId="{CAE8162E-6BA3-4D70-B1E7-58A9B5EBE2FE}" destId="{EA62D068-A209-4111-B991-89A790F88BA8}" srcOrd="0" destOrd="0" presId="urn:microsoft.com/office/officeart/2005/8/layout/hierarchy2"/>
    <dgm:cxn modelId="{ED10537C-30A1-4D7B-A115-E7A49718BF6D}" type="presParOf" srcId="{4EC145DF-BE08-4798-8928-F8EE46CD22DB}" destId="{0A5A28ED-F064-4FDE-AC7D-D7B547ACCC10}" srcOrd="9" destOrd="0" presId="urn:microsoft.com/office/officeart/2005/8/layout/hierarchy2"/>
    <dgm:cxn modelId="{BDA6FD51-234D-440E-943F-02854BE07F6A}" type="presParOf" srcId="{0A5A28ED-F064-4FDE-AC7D-D7B547ACCC10}" destId="{5D1E4164-29DA-4950-B906-7DABD72AFF72}" srcOrd="0" destOrd="0" presId="urn:microsoft.com/office/officeart/2005/8/layout/hierarchy2"/>
    <dgm:cxn modelId="{A360C6CD-4004-4007-B99C-9EE9026B3C8C}" type="presParOf" srcId="{0A5A28ED-F064-4FDE-AC7D-D7B547ACCC10}" destId="{9F81945B-1EE0-4C5D-AF2B-B5EE351F8646}" srcOrd="1" destOrd="0" presId="urn:microsoft.com/office/officeart/2005/8/layout/hierarchy2"/>
    <dgm:cxn modelId="{4681C992-17BD-40D1-9AE8-D64105643D2D}" type="presParOf" srcId="{B7A18A96-6890-481F-A831-AC6AEE691966}" destId="{530400F6-432A-4CBB-BE1D-C549FC471C99}" srcOrd="2" destOrd="0" presId="urn:microsoft.com/office/officeart/2005/8/layout/hierarchy2"/>
    <dgm:cxn modelId="{16160413-F3E1-4B8E-A6A4-CDF0D24B98DA}" type="presParOf" srcId="{530400F6-432A-4CBB-BE1D-C549FC471C99}" destId="{A5919979-7AD1-43C2-A8E5-5DD3C0E928A6}" srcOrd="0" destOrd="0" presId="urn:microsoft.com/office/officeart/2005/8/layout/hierarchy2"/>
    <dgm:cxn modelId="{F34A60E7-9022-4CA3-8D10-CCF234994DA0}" type="presParOf" srcId="{B7A18A96-6890-481F-A831-AC6AEE691966}" destId="{3CFBD857-2B71-4BCF-BEB3-FC578FF1F797}" srcOrd="3" destOrd="0" presId="urn:microsoft.com/office/officeart/2005/8/layout/hierarchy2"/>
    <dgm:cxn modelId="{B9579568-74CE-4ABB-8B23-36AFE74A0874}" type="presParOf" srcId="{3CFBD857-2B71-4BCF-BEB3-FC578FF1F797}" destId="{9A2B4A53-E3CD-46F9-882B-F104D6A7FBEE}" srcOrd="0" destOrd="0" presId="urn:microsoft.com/office/officeart/2005/8/layout/hierarchy2"/>
    <dgm:cxn modelId="{ABF643E9-EE1E-488E-B0E0-06903AE6D394}" type="presParOf" srcId="{3CFBD857-2B71-4BCF-BEB3-FC578FF1F797}" destId="{DA919A71-D732-4B3A-9F8A-B39F8B3799E5}" srcOrd="1" destOrd="0" presId="urn:microsoft.com/office/officeart/2005/8/layout/hierarchy2"/>
    <dgm:cxn modelId="{CAAE6E18-ECD9-4641-8FEC-75B1F4DF4C82}" type="presParOf" srcId="{DA919A71-D732-4B3A-9F8A-B39F8B3799E5}" destId="{269FCC79-75E7-42F3-942A-6F2090F1AA95}" srcOrd="0" destOrd="0" presId="urn:microsoft.com/office/officeart/2005/8/layout/hierarchy2"/>
    <dgm:cxn modelId="{9B6951C4-ED77-4E28-BCDD-BE3B227EF29B}" type="presParOf" srcId="{269FCC79-75E7-42F3-942A-6F2090F1AA95}" destId="{693A8DF6-B5AB-4194-9DBE-A7359694EF53}" srcOrd="0" destOrd="0" presId="urn:microsoft.com/office/officeart/2005/8/layout/hierarchy2"/>
    <dgm:cxn modelId="{992162F1-EB7B-4C6D-84CE-22DA642645E1}" type="presParOf" srcId="{DA919A71-D732-4B3A-9F8A-B39F8B3799E5}" destId="{00D4A5DE-15E7-469D-A6F2-6BEB87F1B331}" srcOrd="1" destOrd="0" presId="urn:microsoft.com/office/officeart/2005/8/layout/hierarchy2"/>
    <dgm:cxn modelId="{EEA34BFE-D999-4A2A-B1D7-0B54E7A55C3A}" type="presParOf" srcId="{00D4A5DE-15E7-469D-A6F2-6BEB87F1B331}" destId="{51C9AF2A-5BEC-48ED-BF8D-A8D4DD13706E}" srcOrd="0" destOrd="0" presId="urn:microsoft.com/office/officeart/2005/8/layout/hierarchy2"/>
    <dgm:cxn modelId="{2A9A6FB1-3818-420A-802F-11E8B7596580}" type="presParOf" srcId="{00D4A5DE-15E7-469D-A6F2-6BEB87F1B331}" destId="{115B512A-C817-4C79-9FD0-1AD1DE719D3E}" srcOrd="1" destOrd="0" presId="urn:microsoft.com/office/officeart/2005/8/layout/hierarchy2"/>
    <dgm:cxn modelId="{AC7FA430-B744-4773-A2B8-726FAE05BE49}" type="presParOf" srcId="{DA919A71-D732-4B3A-9F8A-B39F8B3799E5}" destId="{AFDFD87D-B496-47D3-A3D0-94058BEE598D}" srcOrd="2" destOrd="0" presId="urn:microsoft.com/office/officeart/2005/8/layout/hierarchy2"/>
    <dgm:cxn modelId="{170378C0-E1E8-4B51-900C-436E65AD13C6}" type="presParOf" srcId="{AFDFD87D-B496-47D3-A3D0-94058BEE598D}" destId="{C5DE2AC1-CC92-4A73-AF8E-03B868CC388E}" srcOrd="0" destOrd="0" presId="urn:microsoft.com/office/officeart/2005/8/layout/hierarchy2"/>
    <dgm:cxn modelId="{686F7BD6-D8BC-48D2-B71F-0828EB75EBF6}" type="presParOf" srcId="{DA919A71-D732-4B3A-9F8A-B39F8B3799E5}" destId="{53DF95A1-2B9D-4FCD-A923-4ADE60894116}" srcOrd="3" destOrd="0" presId="urn:microsoft.com/office/officeart/2005/8/layout/hierarchy2"/>
    <dgm:cxn modelId="{9C21AD7F-ADD0-45D6-AC7C-980D82C5C869}" type="presParOf" srcId="{53DF95A1-2B9D-4FCD-A923-4ADE60894116}" destId="{3847B05E-F170-4148-9016-3FA5D24D8566}" srcOrd="0" destOrd="0" presId="urn:microsoft.com/office/officeart/2005/8/layout/hierarchy2"/>
    <dgm:cxn modelId="{5D8D2ABD-EDEC-498D-B810-4C34432D7853}" type="presParOf" srcId="{53DF95A1-2B9D-4FCD-A923-4ADE60894116}" destId="{634AEDEE-7834-4FC9-BFD5-0F6AC48D03D4}" srcOrd="1" destOrd="0" presId="urn:microsoft.com/office/officeart/2005/8/layout/hierarchy2"/>
    <dgm:cxn modelId="{DF00EBFE-9CC1-4845-83A3-15A38D985F02}" type="presParOf" srcId="{DA919A71-D732-4B3A-9F8A-B39F8B3799E5}" destId="{57DBC797-B541-4530-8990-B9F328693A44}" srcOrd="4" destOrd="0" presId="urn:microsoft.com/office/officeart/2005/8/layout/hierarchy2"/>
    <dgm:cxn modelId="{48BD456F-85D6-4FB1-A9BD-D0460AE677F0}" type="presParOf" srcId="{57DBC797-B541-4530-8990-B9F328693A44}" destId="{55024058-0339-48F7-8841-12C6393B501E}" srcOrd="0" destOrd="0" presId="urn:microsoft.com/office/officeart/2005/8/layout/hierarchy2"/>
    <dgm:cxn modelId="{CFF93FC3-B2E9-4438-B6F5-3CC946345AA2}" type="presParOf" srcId="{DA919A71-D732-4B3A-9F8A-B39F8B3799E5}" destId="{F155E76D-E903-489D-B681-3F7D5AE9B61B}" srcOrd="5" destOrd="0" presId="urn:microsoft.com/office/officeart/2005/8/layout/hierarchy2"/>
    <dgm:cxn modelId="{6453E54F-B94D-4282-A4B7-5DF484079DCA}" type="presParOf" srcId="{F155E76D-E903-489D-B681-3F7D5AE9B61B}" destId="{0DE91D6A-CA8F-4E8D-913A-8AAD03BD06C4}" srcOrd="0" destOrd="0" presId="urn:microsoft.com/office/officeart/2005/8/layout/hierarchy2"/>
    <dgm:cxn modelId="{CD39ACC0-7E5C-4826-BD31-605C9184F6C8}" type="presParOf" srcId="{F155E76D-E903-489D-B681-3F7D5AE9B61B}" destId="{191BBE25-197A-4E92-9F3C-A4622BF8D67D}" srcOrd="1" destOrd="0" presId="urn:microsoft.com/office/officeart/2005/8/layout/hierarchy2"/>
    <dgm:cxn modelId="{6E09B21B-1F41-431D-8C76-4ABADA605B2F}" type="presParOf" srcId="{DA919A71-D732-4B3A-9F8A-B39F8B3799E5}" destId="{78E674FF-28EB-4FA5-99FF-D125A811B208}" srcOrd="6" destOrd="0" presId="urn:microsoft.com/office/officeart/2005/8/layout/hierarchy2"/>
    <dgm:cxn modelId="{260C1E3F-762A-453C-AE99-0CD788464674}" type="presParOf" srcId="{78E674FF-28EB-4FA5-99FF-D125A811B208}" destId="{9E60D7E5-DB37-40D1-8E66-7132D863C608}" srcOrd="0" destOrd="0" presId="urn:microsoft.com/office/officeart/2005/8/layout/hierarchy2"/>
    <dgm:cxn modelId="{D286925F-E6F7-4DB5-9FA1-D736252DFE99}" type="presParOf" srcId="{DA919A71-D732-4B3A-9F8A-B39F8B3799E5}" destId="{3EA6B2E2-7FA4-465C-88BB-5AA930ADCC3F}" srcOrd="7" destOrd="0" presId="urn:microsoft.com/office/officeart/2005/8/layout/hierarchy2"/>
    <dgm:cxn modelId="{C776830D-5B8E-46F6-95F8-3C1B55D5550F}" type="presParOf" srcId="{3EA6B2E2-7FA4-465C-88BB-5AA930ADCC3F}" destId="{5D9C932B-64F4-4415-B6B1-B946CA19D7D4}" srcOrd="0" destOrd="0" presId="urn:microsoft.com/office/officeart/2005/8/layout/hierarchy2"/>
    <dgm:cxn modelId="{38A82FB6-3477-4B65-ACC1-BA65603ECF2F}" type="presParOf" srcId="{3EA6B2E2-7FA4-465C-88BB-5AA930ADCC3F}" destId="{98D8D349-9225-4D49-B652-A6B70EA637DB}" srcOrd="1" destOrd="0" presId="urn:microsoft.com/office/officeart/2005/8/layout/hierarchy2"/>
    <dgm:cxn modelId="{59F117D1-CF46-494D-AB9F-C279BDF168FB}" type="presParOf" srcId="{DA919A71-D732-4B3A-9F8A-B39F8B3799E5}" destId="{14CCEE2E-DDC0-4651-BFA6-AB34106DABEE}" srcOrd="8" destOrd="0" presId="urn:microsoft.com/office/officeart/2005/8/layout/hierarchy2"/>
    <dgm:cxn modelId="{C98F8F57-1172-46B8-9924-AB01D9FBE0A1}" type="presParOf" srcId="{14CCEE2E-DDC0-4651-BFA6-AB34106DABEE}" destId="{29403BC7-A8E5-4556-872E-DB44E65A2C12}" srcOrd="0" destOrd="0" presId="urn:microsoft.com/office/officeart/2005/8/layout/hierarchy2"/>
    <dgm:cxn modelId="{6B6CF890-4134-4190-9AAE-6FE0754975C4}" type="presParOf" srcId="{DA919A71-D732-4B3A-9F8A-B39F8B3799E5}" destId="{C895BA55-A604-44DC-BB4B-0D384A19D8A2}" srcOrd="9" destOrd="0" presId="urn:microsoft.com/office/officeart/2005/8/layout/hierarchy2"/>
    <dgm:cxn modelId="{3BAF1DC3-A439-41BF-8938-62D21FFCDF6F}" type="presParOf" srcId="{C895BA55-A604-44DC-BB4B-0D384A19D8A2}" destId="{20EA7FCA-E205-4201-8008-C791850A3EE1}" srcOrd="0" destOrd="0" presId="urn:microsoft.com/office/officeart/2005/8/layout/hierarchy2"/>
    <dgm:cxn modelId="{8293CE42-7AC6-44F9-B0AA-22F20A6B2AC7}" type="presParOf" srcId="{C895BA55-A604-44DC-BB4B-0D384A19D8A2}" destId="{7489856F-3DF3-4808-841A-88CD04060FB2}" srcOrd="1" destOrd="0" presId="urn:microsoft.com/office/officeart/2005/8/layout/hierarchy2"/>
    <dgm:cxn modelId="{E56B5896-6CF6-4605-9A26-1B6D2DB0CF37}" type="presParOf" srcId="{DA919A71-D732-4B3A-9F8A-B39F8B3799E5}" destId="{20A087A0-BCFA-42C9-9F88-BBB3C2B78DDC}" srcOrd="10" destOrd="0" presId="urn:microsoft.com/office/officeart/2005/8/layout/hierarchy2"/>
    <dgm:cxn modelId="{24B49409-0C54-4782-936E-7927CE021BBC}" type="presParOf" srcId="{20A087A0-BCFA-42C9-9F88-BBB3C2B78DDC}" destId="{5D4CDB6F-A032-4AC8-B9A6-7932B7F376DF}" srcOrd="0" destOrd="0" presId="urn:microsoft.com/office/officeart/2005/8/layout/hierarchy2"/>
    <dgm:cxn modelId="{D56F994B-B4DE-49A3-B333-B4FC2F807D70}" type="presParOf" srcId="{DA919A71-D732-4B3A-9F8A-B39F8B3799E5}" destId="{04BA15D8-B45A-494F-BAB6-51799526630D}" srcOrd="11" destOrd="0" presId="urn:microsoft.com/office/officeart/2005/8/layout/hierarchy2"/>
    <dgm:cxn modelId="{174BAF1C-AEAE-40F3-8EFF-FAE617EA7184}" type="presParOf" srcId="{04BA15D8-B45A-494F-BAB6-51799526630D}" destId="{466A356E-0B5E-4333-8A99-42B181956A05}" srcOrd="0" destOrd="0" presId="urn:microsoft.com/office/officeart/2005/8/layout/hierarchy2"/>
    <dgm:cxn modelId="{B7909826-68CD-442F-9088-32C4005AD26E}" type="presParOf" srcId="{04BA15D8-B45A-494F-BAB6-51799526630D}" destId="{5962C51B-3386-47F0-A261-2D9018F5C623}" srcOrd="1" destOrd="0" presId="urn:microsoft.com/office/officeart/2005/8/layout/hierarchy2"/>
    <dgm:cxn modelId="{F44454EB-2EB1-4CB8-AC91-0E7E5D04D7E3}" type="presParOf" srcId="{DA919A71-D732-4B3A-9F8A-B39F8B3799E5}" destId="{99201F57-9467-4799-96B9-9B9D27C98811}" srcOrd="12" destOrd="0" presId="urn:microsoft.com/office/officeart/2005/8/layout/hierarchy2"/>
    <dgm:cxn modelId="{AC8D61A7-060B-4457-BB19-E3F1E505FEEB}" type="presParOf" srcId="{99201F57-9467-4799-96B9-9B9D27C98811}" destId="{82E75188-6FBE-47C0-A157-1E9356842086}" srcOrd="0" destOrd="0" presId="urn:microsoft.com/office/officeart/2005/8/layout/hierarchy2"/>
    <dgm:cxn modelId="{AFCC2080-25FF-4AB0-ACAA-B9FB146AB053}" type="presParOf" srcId="{DA919A71-D732-4B3A-9F8A-B39F8B3799E5}" destId="{2E782F3B-F1E4-448F-A1CB-E623422FB0BF}" srcOrd="13" destOrd="0" presId="urn:microsoft.com/office/officeart/2005/8/layout/hierarchy2"/>
    <dgm:cxn modelId="{42CE1D68-D504-4817-975E-0A2CA05C2C39}" type="presParOf" srcId="{2E782F3B-F1E4-448F-A1CB-E623422FB0BF}" destId="{8896EEE9-B194-4A48-944C-D64CAD88EA16}" srcOrd="0" destOrd="0" presId="urn:microsoft.com/office/officeart/2005/8/layout/hierarchy2"/>
    <dgm:cxn modelId="{83826B4E-E2AC-4E0D-8E0B-AC895383F9CA}" type="presParOf" srcId="{2E782F3B-F1E4-448F-A1CB-E623422FB0BF}" destId="{086115CD-1567-48E6-B88B-BE3F360CB9E5}" srcOrd="1" destOrd="0" presId="urn:microsoft.com/office/officeart/2005/8/layout/hierarchy2"/>
    <dgm:cxn modelId="{957F9E3C-C7F7-4A7F-B765-01F7B9C5D0F0}" type="presParOf" srcId="{DA919A71-D732-4B3A-9F8A-B39F8B3799E5}" destId="{9CA004BF-7CBA-4873-8134-DDE57D2DB70E}" srcOrd="14" destOrd="0" presId="urn:microsoft.com/office/officeart/2005/8/layout/hierarchy2"/>
    <dgm:cxn modelId="{2FD00280-413E-480A-9333-4C096FB7F728}" type="presParOf" srcId="{9CA004BF-7CBA-4873-8134-DDE57D2DB70E}" destId="{6F796221-4A14-450D-9F63-35ED954F7F00}" srcOrd="0" destOrd="0" presId="urn:microsoft.com/office/officeart/2005/8/layout/hierarchy2"/>
    <dgm:cxn modelId="{2EAFE4FA-1F76-4D0E-AF21-16FD46BC7FD8}" type="presParOf" srcId="{DA919A71-D732-4B3A-9F8A-B39F8B3799E5}" destId="{57B883C8-456C-4003-90AB-4672BB53B817}" srcOrd="15" destOrd="0" presId="urn:microsoft.com/office/officeart/2005/8/layout/hierarchy2"/>
    <dgm:cxn modelId="{4C425A2B-FE2E-455E-9D29-EA6062786F78}" type="presParOf" srcId="{57B883C8-456C-4003-90AB-4672BB53B817}" destId="{9B63607E-A906-422E-B2F4-AD8E1B8C251A}" srcOrd="0" destOrd="0" presId="urn:microsoft.com/office/officeart/2005/8/layout/hierarchy2"/>
    <dgm:cxn modelId="{FF9674DC-3113-4B31-9FA4-21C80AD35B63}" type="presParOf" srcId="{57B883C8-456C-4003-90AB-4672BB53B817}" destId="{A9AA802A-7CA0-4F22-BAC6-A635B7AB687D}" srcOrd="1" destOrd="0" presId="urn:microsoft.com/office/officeart/2005/8/layout/hierarchy2"/>
    <dgm:cxn modelId="{E2AC9D7F-1A13-4AE8-A6F1-14F88DF1411B}" type="presParOf" srcId="{B7A18A96-6890-481F-A831-AC6AEE691966}" destId="{58699E90-EF61-4B28-ABBD-1572D3FDD22C}" srcOrd="4" destOrd="0" presId="urn:microsoft.com/office/officeart/2005/8/layout/hierarchy2"/>
    <dgm:cxn modelId="{2DDB0891-5672-4B70-926D-CEE87DBF5F13}" type="presParOf" srcId="{58699E90-EF61-4B28-ABBD-1572D3FDD22C}" destId="{29C6FF3C-DA33-4FD9-BFD3-E414BBF2B7E0}" srcOrd="0" destOrd="0" presId="urn:microsoft.com/office/officeart/2005/8/layout/hierarchy2"/>
    <dgm:cxn modelId="{37D88D63-7EA5-4E7B-816D-80D092C5B061}" type="presParOf" srcId="{B7A18A96-6890-481F-A831-AC6AEE691966}" destId="{1CB74F0C-AD75-4944-A8D6-21F0F5354883}" srcOrd="5" destOrd="0" presId="urn:microsoft.com/office/officeart/2005/8/layout/hierarchy2"/>
    <dgm:cxn modelId="{F1BA6A25-984E-4FBE-B1F4-01C89F84397F}" type="presParOf" srcId="{1CB74F0C-AD75-4944-A8D6-21F0F5354883}" destId="{25493D62-5C4D-4E5B-87E8-ADB2FA260020}" srcOrd="0" destOrd="0" presId="urn:microsoft.com/office/officeart/2005/8/layout/hierarchy2"/>
    <dgm:cxn modelId="{2A757183-D3E9-4C73-9962-7B8C99F89B93}" type="presParOf" srcId="{1CB74F0C-AD75-4944-A8D6-21F0F5354883}" destId="{CD19468A-AE24-4F07-B9A0-820EC22D6F97}" srcOrd="1" destOrd="0" presId="urn:microsoft.com/office/officeart/2005/8/layout/hierarchy2"/>
    <dgm:cxn modelId="{D34C5960-06B0-405A-836F-B0A65171676F}" type="presParOf" srcId="{CD19468A-AE24-4F07-B9A0-820EC22D6F97}" destId="{AA8B0767-CF69-472F-BB52-25A6CED3F5E0}" srcOrd="0" destOrd="0" presId="urn:microsoft.com/office/officeart/2005/8/layout/hierarchy2"/>
    <dgm:cxn modelId="{01A7265E-7AA1-49A3-93D1-33677143C26A}" type="presParOf" srcId="{AA8B0767-CF69-472F-BB52-25A6CED3F5E0}" destId="{FB81C1CA-C589-4026-90F6-4CCB33899496}" srcOrd="0" destOrd="0" presId="urn:microsoft.com/office/officeart/2005/8/layout/hierarchy2"/>
    <dgm:cxn modelId="{E6F75A58-3001-42D6-A66D-A055366A9F89}" type="presParOf" srcId="{CD19468A-AE24-4F07-B9A0-820EC22D6F97}" destId="{CD2F9F27-08D6-425E-9B1B-63633D5C33E8}" srcOrd="1" destOrd="0" presId="urn:microsoft.com/office/officeart/2005/8/layout/hierarchy2"/>
    <dgm:cxn modelId="{794E12DF-3D4C-483E-93A8-BAB50CB025CD}" type="presParOf" srcId="{CD2F9F27-08D6-425E-9B1B-63633D5C33E8}" destId="{7A0E0F56-F7B0-4F5F-A027-7F536AFA30C9}" srcOrd="0" destOrd="0" presId="urn:microsoft.com/office/officeart/2005/8/layout/hierarchy2"/>
    <dgm:cxn modelId="{9F7BB718-85A8-49AA-9840-75B40AD48240}" type="presParOf" srcId="{CD2F9F27-08D6-425E-9B1B-63633D5C33E8}" destId="{DBE3FEC4-21BF-4E1D-BEFF-3AB4E3B07BAD}" srcOrd="1" destOrd="0" presId="urn:microsoft.com/office/officeart/2005/8/layout/hierarchy2"/>
    <dgm:cxn modelId="{DC724095-4DB5-42EE-A94D-AC827F43DBA9}" type="presParOf" srcId="{CD19468A-AE24-4F07-B9A0-820EC22D6F97}" destId="{875AEE5C-BEBF-49FE-873B-64F665FE4896}" srcOrd="2" destOrd="0" presId="urn:microsoft.com/office/officeart/2005/8/layout/hierarchy2"/>
    <dgm:cxn modelId="{540DFBA3-2499-46E9-B13C-738F919D2B2C}" type="presParOf" srcId="{875AEE5C-BEBF-49FE-873B-64F665FE4896}" destId="{88800E6A-AE1D-4EE3-B7CF-9FAE5F43E98A}" srcOrd="0" destOrd="0" presId="urn:microsoft.com/office/officeart/2005/8/layout/hierarchy2"/>
    <dgm:cxn modelId="{038355CF-06A9-4D8E-822A-598612AEF9EA}" type="presParOf" srcId="{CD19468A-AE24-4F07-B9A0-820EC22D6F97}" destId="{46F37AC6-86D6-4516-A00E-40988E52CACB}" srcOrd="3" destOrd="0" presId="urn:microsoft.com/office/officeart/2005/8/layout/hierarchy2"/>
    <dgm:cxn modelId="{4308FE1C-E0EB-439A-852C-6676A796A495}" type="presParOf" srcId="{46F37AC6-86D6-4516-A00E-40988E52CACB}" destId="{52F887CD-3399-4E7C-94B4-3BBAFD47479A}" srcOrd="0" destOrd="0" presId="urn:microsoft.com/office/officeart/2005/8/layout/hierarchy2"/>
    <dgm:cxn modelId="{3BB5BA2B-E499-4A4E-AFD5-ED54424DDBAA}" type="presParOf" srcId="{46F37AC6-86D6-4516-A00E-40988E52CACB}" destId="{7D81A7EA-B7AE-4255-96E1-CCBD716588ED}" srcOrd="1" destOrd="0" presId="urn:microsoft.com/office/officeart/2005/8/layout/hierarchy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F16ED1-7857-461C-8CF8-F0D28FEE685C}" type="doc">
      <dgm:prSet loTypeId="urn:microsoft.com/office/officeart/2005/8/layout/hierarchy2" loCatId="hierarchy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3DBEDE1F-7C52-4919-8334-A3A7D7AF4761}">
      <dgm:prSet phldrT="[텍스트]" custT="1"/>
      <dgm:spPr/>
      <dgm:t>
        <a:bodyPr/>
        <a:lstStyle/>
        <a:p>
          <a:pPr latinLnBrk="1"/>
          <a:r>
            <a:rPr lang="en-US" altLang="ko-KR" sz="1800" dirty="0" smtClean="0"/>
            <a:t>Controller</a:t>
          </a:r>
          <a:endParaRPr lang="ko-KR" altLang="en-US" sz="1800" dirty="0"/>
        </a:p>
      </dgm:t>
    </dgm:pt>
    <dgm:pt modelId="{711BC6C4-0FBC-4084-A88F-F8113F439175}" type="parTrans" cxnId="{DA1E96F6-4807-4862-86DE-2CCAFACC3175}">
      <dgm:prSet/>
      <dgm:spPr/>
      <dgm:t>
        <a:bodyPr/>
        <a:lstStyle/>
        <a:p>
          <a:pPr latinLnBrk="1"/>
          <a:endParaRPr lang="ko-KR" altLang="en-US" sz="1000"/>
        </a:p>
      </dgm:t>
    </dgm:pt>
    <dgm:pt modelId="{09C9F811-15F6-4DF4-A20B-12F787FFC577}" type="sibTrans" cxnId="{DA1E96F6-4807-4862-86DE-2CCAFACC3175}">
      <dgm:prSet/>
      <dgm:spPr/>
      <dgm:t>
        <a:bodyPr/>
        <a:lstStyle/>
        <a:p>
          <a:pPr latinLnBrk="1"/>
          <a:endParaRPr lang="ko-KR" altLang="en-US" sz="1000"/>
        </a:p>
      </dgm:t>
    </dgm:pt>
    <dgm:pt modelId="{EFFB6162-9CAE-4F49-9456-DE0A389FF134}">
      <dgm:prSet phldrT="[텍스트]" custT="1"/>
      <dgm:spPr/>
      <dgm:t>
        <a:bodyPr/>
        <a:lstStyle/>
        <a:p>
          <a:pPr latinLnBrk="1"/>
          <a:r>
            <a:rPr lang="en-US" altLang="ko-KR" sz="1600" dirty="0" smtClean="0"/>
            <a:t>admin</a:t>
          </a:r>
          <a:endParaRPr lang="ko-KR" altLang="en-US" sz="1600" dirty="0"/>
        </a:p>
      </dgm:t>
    </dgm:pt>
    <dgm:pt modelId="{0FD085D8-20A3-40AB-9155-2998311EA6A5}" type="parTrans" cxnId="{0B391048-A799-402B-B23E-4A383A370045}">
      <dgm:prSet custT="1"/>
      <dgm:spPr/>
      <dgm:t>
        <a:bodyPr/>
        <a:lstStyle/>
        <a:p>
          <a:pPr latinLnBrk="1"/>
          <a:endParaRPr lang="ko-KR" altLang="en-US" sz="1000"/>
        </a:p>
      </dgm:t>
    </dgm:pt>
    <dgm:pt modelId="{CFFC494E-2AD4-4ECB-8DF9-B3CFF9E1F5A2}" type="sibTrans" cxnId="{0B391048-A799-402B-B23E-4A383A370045}">
      <dgm:prSet/>
      <dgm:spPr/>
      <dgm:t>
        <a:bodyPr/>
        <a:lstStyle/>
        <a:p>
          <a:pPr latinLnBrk="1"/>
          <a:endParaRPr lang="ko-KR" altLang="en-US" sz="1000"/>
        </a:p>
      </dgm:t>
    </dgm:pt>
    <dgm:pt modelId="{E829BC5A-AF80-45C4-B197-82D29ED1BA05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latin typeface="+mn-ea"/>
            </a:rPr>
            <a:t>MemberListServlet</a:t>
          </a:r>
          <a:endParaRPr lang="ko-KR" altLang="en-US" sz="1200" dirty="0"/>
        </a:p>
      </dgm:t>
    </dgm:pt>
    <dgm:pt modelId="{291A08AC-BEBE-4398-BCF9-1BAC96F2F1C1}" type="parTrans" cxnId="{2E2FAE7D-25E1-4C57-B1FE-5AE117F315D6}">
      <dgm:prSet custT="1"/>
      <dgm:spPr/>
      <dgm:t>
        <a:bodyPr/>
        <a:lstStyle/>
        <a:p>
          <a:pPr latinLnBrk="1"/>
          <a:endParaRPr lang="ko-KR" altLang="en-US" sz="1000"/>
        </a:p>
      </dgm:t>
    </dgm:pt>
    <dgm:pt modelId="{109C5B09-54FE-4371-A905-6583FE1FA034}" type="sibTrans" cxnId="{2E2FAE7D-25E1-4C57-B1FE-5AE117F315D6}">
      <dgm:prSet/>
      <dgm:spPr/>
      <dgm:t>
        <a:bodyPr/>
        <a:lstStyle/>
        <a:p>
          <a:pPr latinLnBrk="1"/>
          <a:endParaRPr lang="ko-KR" altLang="en-US" sz="1000"/>
        </a:p>
      </dgm:t>
    </dgm:pt>
    <dgm:pt modelId="{03E3F73B-ECB5-4196-BD24-51093C625254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latin typeface="+mn-ea"/>
            </a:rPr>
            <a:t>MemberDeleteServlet</a:t>
          </a:r>
          <a:endParaRPr lang="ko-KR" altLang="en-US" sz="1200" dirty="0"/>
        </a:p>
      </dgm:t>
    </dgm:pt>
    <dgm:pt modelId="{A458023A-11B9-44ED-AE55-E7F1C3964C11}" type="parTrans" cxnId="{17DF51BB-2985-4BDF-B2FF-107AB6383C9A}">
      <dgm:prSet custT="1"/>
      <dgm:spPr/>
      <dgm:t>
        <a:bodyPr/>
        <a:lstStyle/>
        <a:p>
          <a:pPr latinLnBrk="1"/>
          <a:endParaRPr lang="ko-KR" altLang="en-US" sz="1000"/>
        </a:p>
      </dgm:t>
    </dgm:pt>
    <dgm:pt modelId="{A95D44C2-F6AD-4EE1-8AA3-7E22B16586EE}" type="sibTrans" cxnId="{17DF51BB-2985-4BDF-B2FF-107AB6383C9A}">
      <dgm:prSet/>
      <dgm:spPr/>
      <dgm:t>
        <a:bodyPr/>
        <a:lstStyle/>
        <a:p>
          <a:pPr latinLnBrk="1"/>
          <a:endParaRPr lang="ko-KR" altLang="en-US" sz="1000"/>
        </a:p>
      </dgm:t>
    </dgm:pt>
    <dgm:pt modelId="{95F2834B-1471-40FE-ACAC-F0DC5358D663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latin typeface="+mn-ea"/>
            </a:rPr>
            <a:t>CashDonationContentServlet</a:t>
          </a:r>
          <a:endParaRPr lang="ko-KR" altLang="en-US" sz="1200" dirty="0"/>
        </a:p>
      </dgm:t>
    </dgm:pt>
    <dgm:pt modelId="{388C736C-FDAA-41ED-A5B9-A6CBC369518D}" type="parTrans" cxnId="{0DBE4212-02FC-4994-BD5E-3AEE8940D4E2}">
      <dgm:prSet custT="1"/>
      <dgm:spPr/>
      <dgm:t>
        <a:bodyPr/>
        <a:lstStyle/>
        <a:p>
          <a:pPr latinLnBrk="1"/>
          <a:endParaRPr lang="ko-KR" altLang="en-US" sz="1000"/>
        </a:p>
      </dgm:t>
    </dgm:pt>
    <dgm:pt modelId="{84C809CF-59C1-4771-989E-94A63DC37323}" type="sibTrans" cxnId="{0DBE4212-02FC-4994-BD5E-3AEE8940D4E2}">
      <dgm:prSet/>
      <dgm:spPr/>
      <dgm:t>
        <a:bodyPr/>
        <a:lstStyle/>
        <a:p>
          <a:pPr latinLnBrk="1"/>
          <a:endParaRPr lang="ko-KR" altLang="en-US" sz="1000"/>
        </a:p>
      </dgm:t>
    </dgm:pt>
    <dgm:pt modelId="{2F18B0AE-0E39-4724-A9AC-3BBF17F828F2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latin typeface="+mn-ea"/>
            </a:rPr>
            <a:t>AllBoardWriteServlet</a:t>
          </a:r>
          <a:endParaRPr lang="ko-KR" altLang="en-US" sz="1200" dirty="0"/>
        </a:p>
      </dgm:t>
    </dgm:pt>
    <dgm:pt modelId="{A22DD831-BE09-4BFB-8BF1-9958D1E83433}" type="parTrans" cxnId="{7AB54BFA-6805-4BDF-B39A-1E1209C17C18}">
      <dgm:prSet custT="1"/>
      <dgm:spPr/>
      <dgm:t>
        <a:bodyPr/>
        <a:lstStyle/>
        <a:p>
          <a:pPr latinLnBrk="1"/>
          <a:endParaRPr lang="ko-KR" altLang="en-US" sz="1000"/>
        </a:p>
      </dgm:t>
    </dgm:pt>
    <dgm:pt modelId="{50950412-0A06-48A9-94A6-59EA8FDBA51E}" type="sibTrans" cxnId="{7AB54BFA-6805-4BDF-B39A-1E1209C17C18}">
      <dgm:prSet/>
      <dgm:spPr/>
      <dgm:t>
        <a:bodyPr/>
        <a:lstStyle/>
        <a:p>
          <a:pPr latinLnBrk="1"/>
          <a:endParaRPr lang="ko-KR" altLang="en-US" sz="1000"/>
        </a:p>
      </dgm:t>
    </dgm:pt>
    <dgm:pt modelId="{0E5F48BA-1B34-4A7E-A4D9-2BD746D0EF1A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latin typeface="+mn-ea"/>
            </a:rPr>
            <a:t>AllBoardModifyServlet</a:t>
          </a:r>
          <a:endParaRPr lang="ko-KR" altLang="en-US" sz="1200" dirty="0"/>
        </a:p>
      </dgm:t>
    </dgm:pt>
    <dgm:pt modelId="{433FA4C0-8A07-48E2-A188-153A7C3B0C2B}" type="parTrans" cxnId="{F818D4D0-674C-496A-B137-8443BE6964A3}">
      <dgm:prSet custT="1"/>
      <dgm:spPr/>
      <dgm:t>
        <a:bodyPr/>
        <a:lstStyle/>
        <a:p>
          <a:pPr latinLnBrk="1"/>
          <a:endParaRPr lang="ko-KR" altLang="en-US" sz="1000"/>
        </a:p>
      </dgm:t>
    </dgm:pt>
    <dgm:pt modelId="{4E6225BA-4BE4-4C8A-9EBF-84CE5009AE3B}" type="sibTrans" cxnId="{F818D4D0-674C-496A-B137-8443BE6964A3}">
      <dgm:prSet/>
      <dgm:spPr/>
      <dgm:t>
        <a:bodyPr/>
        <a:lstStyle/>
        <a:p>
          <a:pPr latinLnBrk="1"/>
          <a:endParaRPr lang="ko-KR" altLang="en-US" sz="1000"/>
        </a:p>
      </dgm:t>
    </dgm:pt>
    <dgm:pt modelId="{ECC67C49-435E-4975-BE1D-B9B9BF2B18EA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latin typeface="+mn-ea"/>
            </a:rPr>
            <a:t>AllBoardDeleteServlet</a:t>
          </a:r>
          <a:endParaRPr lang="ko-KR" altLang="en-US" sz="1200" dirty="0"/>
        </a:p>
      </dgm:t>
    </dgm:pt>
    <dgm:pt modelId="{BE616027-EE3D-45DB-B0E8-E7922C941E8E}" type="parTrans" cxnId="{9B4CF90E-BB9C-4208-BC3A-2DE71B6D631C}">
      <dgm:prSet/>
      <dgm:spPr/>
      <dgm:t>
        <a:bodyPr/>
        <a:lstStyle/>
        <a:p>
          <a:pPr latinLnBrk="1"/>
          <a:endParaRPr lang="ko-KR" altLang="en-US"/>
        </a:p>
      </dgm:t>
    </dgm:pt>
    <dgm:pt modelId="{4DF6A9CE-B316-4105-A7CB-9FEEC4D8C28F}" type="sibTrans" cxnId="{9B4CF90E-BB9C-4208-BC3A-2DE71B6D631C}">
      <dgm:prSet/>
      <dgm:spPr/>
      <dgm:t>
        <a:bodyPr/>
        <a:lstStyle/>
        <a:p>
          <a:pPr latinLnBrk="1"/>
          <a:endParaRPr lang="ko-KR" altLang="en-US"/>
        </a:p>
      </dgm:t>
    </dgm:pt>
    <dgm:pt modelId="{2B486B36-CFA9-4549-A291-30B84945296E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latin typeface="+mn-ea"/>
            </a:rPr>
            <a:t>DonationListServlet</a:t>
          </a:r>
          <a:endParaRPr lang="ko-KR" altLang="en-US" sz="1200" dirty="0"/>
        </a:p>
      </dgm:t>
    </dgm:pt>
    <dgm:pt modelId="{D0FF475C-9883-4439-AD3F-C657D411E9A2}" type="parTrans" cxnId="{DE3CCC60-8563-496D-A94C-B698A68E82BD}">
      <dgm:prSet/>
      <dgm:spPr/>
      <dgm:t>
        <a:bodyPr/>
        <a:lstStyle/>
        <a:p>
          <a:pPr latinLnBrk="1"/>
          <a:endParaRPr lang="ko-KR" altLang="en-US"/>
        </a:p>
      </dgm:t>
    </dgm:pt>
    <dgm:pt modelId="{2D5DA7E9-7EC2-4E29-A8E7-AEECBFF40070}" type="sibTrans" cxnId="{DE3CCC60-8563-496D-A94C-B698A68E82BD}">
      <dgm:prSet/>
      <dgm:spPr/>
      <dgm:t>
        <a:bodyPr/>
        <a:lstStyle/>
        <a:p>
          <a:pPr latinLnBrk="1"/>
          <a:endParaRPr lang="ko-KR" altLang="en-US"/>
        </a:p>
      </dgm:t>
    </dgm:pt>
    <dgm:pt modelId="{70C2A0F4-6B90-4F4F-9101-6FD3DA793CF5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latin typeface="+mn-ea"/>
            </a:rPr>
            <a:t>DonationWriteServlet</a:t>
          </a:r>
          <a:endParaRPr lang="ko-KR" altLang="en-US" sz="1200" dirty="0"/>
        </a:p>
      </dgm:t>
    </dgm:pt>
    <dgm:pt modelId="{0B6D9C24-CA25-4DA3-9CC9-770E9245CF01}" type="parTrans" cxnId="{E03D5960-6929-405F-B022-7A4633FE0095}">
      <dgm:prSet/>
      <dgm:spPr/>
      <dgm:t>
        <a:bodyPr/>
        <a:lstStyle/>
        <a:p>
          <a:pPr latinLnBrk="1"/>
          <a:endParaRPr lang="ko-KR" altLang="en-US"/>
        </a:p>
      </dgm:t>
    </dgm:pt>
    <dgm:pt modelId="{9440770A-164B-490B-840C-300499AE5B4E}" type="sibTrans" cxnId="{E03D5960-6929-405F-B022-7A4633FE0095}">
      <dgm:prSet/>
      <dgm:spPr/>
      <dgm:t>
        <a:bodyPr/>
        <a:lstStyle/>
        <a:p>
          <a:pPr latinLnBrk="1"/>
          <a:endParaRPr lang="ko-KR" altLang="en-US"/>
        </a:p>
      </dgm:t>
    </dgm:pt>
    <dgm:pt modelId="{94579AF2-81FD-49A6-9E3E-2787FCD0D0FB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latin typeface="+mn-ea"/>
            </a:rPr>
            <a:t>DonationModifyServlet</a:t>
          </a:r>
          <a:endParaRPr lang="ko-KR" altLang="en-US" sz="1200" dirty="0"/>
        </a:p>
      </dgm:t>
    </dgm:pt>
    <dgm:pt modelId="{A4023A1F-72FC-4ACB-8698-2F9F7B1EE228}" type="parTrans" cxnId="{668B46EA-1A03-4A22-AED5-25FB53A0D905}">
      <dgm:prSet/>
      <dgm:spPr/>
      <dgm:t>
        <a:bodyPr/>
        <a:lstStyle/>
        <a:p>
          <a:pPr latinLnBrk="1"/>
          <a:endParaRPr lang="ko-KR" altLang="en-US"/>
        </a:p>
      </dgm:t>
    </dgm:pt>
    <dgm:pt modelId="{372E04C7-514A-4C46-A9E5-526F7DDF895D}" type="sibTrans" cxnId="{668B46EA-1A03-4A22-AED5-25FB53A0D905}">
      <dgm:prSet/>
      <dgm:spPr/>
      <dgm:t>
        <a:bodyPr/>
        <a:lstStyle/>
        <a:p>
          <a:pPr latinLnBrk="1"/>
          <a:endParaRPr lang="ko-KR" altLang="en-US"/>
        </a:p>
      </dgm:t>
    </dgm:pt>
    <dgm:pt modelId="{6113A80E-F4E5-4979-850E-8DE35E8D0E9E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latin typeface="+mn-ea"/>
            </a:rPr>
            <a:t>DonationDeleteServlet</a:t>
          </a:r>
          <a:endParaRPr lang="ko-KR" altLang="en-US" sz="1200" dirty="0"/>
        </a:p>
      </dgm:t>
    </dgm:pt>
    <dgm:pt modelId="{D5A553B9-4C3E-4D92-ADF0-61E303BF4856}" type="parTrans" cxnId="{0082F54B-93DB-4465-81AA-CC46A832FFA4}">
      <dgm:prSet/>
      <dgm:spPr/>
      <dgm:t>
        <a:bodyPr/>
        <a:lstStyle/>
        <a:p>
          <a:pPr latinLnBrk="1"/>
          <a:endParaRPr lang="ko-KR" altLang="en-US"/>
        </a:p>
      </dgm:t>
    </dgm:pt>
    <dgm:pt modelId="{7D1FBAB2-A46F-40EE-A9D3-5BD8C126CC37}" type="sibTrans" cxnId="{0082F54B-93DB-4465-81AA-CC46A832FFA4}">
      <dgm:prSet/>
      <dgm:spPr/>
      <dgm:t>
        <a:bodyPr/>
        <a:lstStyle/>
        <a:p>
          <a:pPr latinLnBrk="1"/>
          <a:endParaRPr lang="ko-KR" altLang="en-US"/>
        </a:p>
      </dgm:t>
    </dgm:pt>
    <dgm:pt modelId="{73C9672B-2DD9-4702-8358-6BB304AE6A9E}" type="pres">
      <dgm:prSet presAssocID="{FBF16ED1-7857-461C-8CF8-F0D28FEE685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9A3693A-8BBA-4C52-BF76-370AA6016ED4}" type="pres">
      <dgm:prSet presAssocID="{3DBEDE1F-7C52-4919-8334-A3A7D7AF4761}" presName="root1" presStyleCnt="0"/>
      <dgm:spPr/>
    </dgm:pt>
    <dgm:pt modelId="{00A107F1-A7D5-42BB-B596-CEF1698EBD7B}" type="pres">
      <dgm:prSet presAssocID="{3DBEDE1F-7C52-4919-8334-A3A7D7AF4761}" presName="LevelOneTextNode" presStyleLbl="node0" presStyleIdx="0" presStyleCnt="1" custScaleX="162795" custScaleY="144856" custLinFactX="-145514" custLinFactNeighborX="-200000" custLinFactNeighborY="-5166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7A18A96-6890-481F-A831-AC6AEE691966}" type="pres">
      <dgm:prSet presAssocID="{3DBEDE1F-7C52-4919-8334-A3A7D7AF4761}" presName="level2hierChild" presStyleCnt="0"/>
      <dgm:spPr/>
    </dgm:pt>
    <dgm:pt modelId="{DBFBB132-85D3-44F2-8AB8-81E4402B4528}" type="pres">
      <dgm:prSet presAssocID="{0FD085D8-20A3-40AB-9155-2998311EA6A5}" presName="conn2-1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0367E1B3-B4F5-4237-826A-DB68DA0599EC}" type="pres">
      <dgm:prSet presAssocID="{0FD085D8-20A3-40AB-9155-2998311EA6A5}" presName="connTx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530DDB98-B9F7-4F34-8584-AD264572A8BD}" type="pres">
      <dgm:prSet presAssocID="{EFFB6162-9CAE-4F49-9456-DE0A389FF134}" presName="root2" presStyleCnt="0"/>
      <dgm:spPr/>
    </dgm:pt>
    <dgm:pt modelId="{42FA64F1-1BAD-4AC4-85C5-23C15C460FF5}" type="pres">
      <dgm:prSet presAssocID="{EFFB6162-9CAE-4F49-9456-DE0A389FF134}" presName="LevelTwoTextNode" presStyleLbl="node2" presStyleIdx="0" presStyleCnt="1" custScaleX="219734" custScaleY="127276" custLinFactNeighborX="-42710" custLinFactNeighborY="-5098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EC145DF-BE08-4798-8928-F8EE46CD22DB}" type="pres">
      <dgm:prSet presAssocID="{EFFB6162-9CAE-4F49-9456-DE0A389FF134}" presName="level3hierChild" presStyleCnt="0"/>
      <dgm:spPr/>
    </dgm:pt>
    <dgm:pt modelId="{82E201E9-FB04-423A-9FC6-9AC0E25FFC30}" type="pres">
      <dgm:prSet presAssocID="{291A08AC-BEBE-4398-BCF9-1BAC96F2F1C1}" presName="conn2-1" presStyleLbl="parChTrans1D3" presStyleIdx="0" presStyleCnt="10"/>
      <dgm:spPr/>
      <dgm:t>
        <a:bodyPr/>
        <a:lstStyle/>
        <a:p>
          <a:pPr latinLnBrk="1"/>
          <a:endParaRPr lang="ko-KR" altLang="en-US"/>
        </a:p>
      </dgm:t>
    </dgm:pt>
    <dgm:pt modelId="{13CCCBFE-3888-45BB-B5FB-2B7F73B72F02}" type="pres">
      <dgm:prSet presAssocID="{291A08AC-BEBE-4398-BCF9-1BAC96F2F1C1}" presName="connTx" presStyleLbl="parChTrans1D3" presStyleIdx="0" presStyleCnt="10"/>
      <dgm:spPr/>
      <dgm:t>
        <a:bodyPr/>
        <a:lstStyle/>
        <a:p>
          <a:pPr latinLnBrk="1"/>
          <a:endParaRPr lang="ko-KR" altLang="en-US"/>
        </a:p>
      </dgm:t>
    </dgm:pt>
    <dgm:pt modelId="{81CEDF32-F4C6-49DC-AC06-F00BC850C832}" type="pres">
      <dgm:prSet presAssocID="{E829BC5A-AF80-45C4-B197-82D29ED1BA05}" presName="root2" presStyleCnt="0"/>
      <dgm:spPr/>
    </dgm:pt>
    <dgm:pt modelId="{5681F8BC-C2FF-4A4F-84E8-2C8832DF3982}" type="pres">
      <dgm:prSet presAssocID="{E829BC5A-AF80-45C4-B197-82D29ED1BA05}" presName="LevelTwoTextNode" presStyleLbl="node3" presStyleIdx="0" presStyleCnt="10" custScaleX="574089" custScaleY="173865" custLinFactNeighborX="85883" custLinFactNeighborY="-775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B1EAA8E-DCBF-46F7-9E5D-8D578CEC6A85}" type="pres">
      <dgm:prSet presAssocID="{E829BC5A-AF80-45C4-B197-82D29ED1BA05}" presName="level3hierChild" presStyleCnt="0"/>
      <dgm:spPr/>
    </dgm:pt>
    <dgm:pt modelId="{328DC1E8-1991-401A-8582-CE8431B39349}" type="pres">
      <dgm:prSet presAssocID="{A458023A-11B9-44ED-AE55-E7F1C3964C11}" presName="conn2-1" presStyleLbl="parChTrans1D3" presStyleIdx="1" presStyleCnt="10"/>
      <dgm:spPr/>
      <dgm:t>
        <a:bodyPr/>
        <a:lstStyle/>
        <a:p>
          <a:pPr latinLnBrk="1"/>
          <a:endParaRPr lang="ko-KR" altLang="en-US"/>
        </a:p>
      </dgm:t>
    </dgm:pt>
    <dgm:pt modelId="{853C6448-0DE8-4232-8EFF-06FEBEE78162}" type="pres">
      <dgm:prSet presAssocID="{A458023A-11B9-44ED-AE55-E7F1C3964C11}" presName="connTx" presStyleLbl="parChTrans1D3" presStyleIdx="1" presStyleCnt="10"/>
      <dgm:spPr/>
      <dgm:t>
        <a:bodyPr/>
        <a:lstStyle/>
        <a:p>
          <a:pPr latinLnBrk="1"/>
          <a:endParaRPr lang="ko-KR" altLang="en-US"/>
        </a:p>
      </dgm:t>
    </dgm:pt>
    <dgm:pt modelId="{E2E01E7E-F84F-4231-98ED-27FE0446EAAB}" type="pres">
      <dgm:prSet presAssocID="{03E3F73B-ECB5-4196-BD24-51093C625254}" presName="root2" presStyleCnt="0"/>
      <dgm:spPr/>
    </dgm:pt>
    <dgm:pt modelId="{10F908F6-D508-42E1-8EEC-92FC9DB56622}" type="pres">
      <dgm:prSet presAssocID="{03E3F73B-ECB5-4196-BD24-51093C625254}" presName="LevelTwoTextNode" presStyleLbl="node3" presStyleIdx="1" presStyleCnt="10" custScaleX="574089" custScaleY="173865" custLinFactNeighborX="85883" custLinFactNeighborY="-775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733FE2D-747B-42B8-9DB2-182FF7F043D2}" type="pres">
      <dgm:prSet presAssocID="{03E3F73B-ECB5-4196-BD24-51093C625254}" presName="level3hierChild" presStyleCnt="0"/>
      <dgm:spPr/>
    </dgm:pt>
    <dgm:pt modelId="{80CB0036-2095-4430-BC58-D7FA60778704}" type="pres">
      <dgm:prSet presAssocID="{388C736C-FDAA-41ED-A5B9-A6CBC369518D}" presName="conn2-1" presStyleLbl="parChTrans1D3" presStyleIdx="2" presStyleCnt="10"/>
      <dgm:spPr/>
      <dgm:t>
        <a:bodyPr/>
        <a:lstStyle/>
        <a:p>
          <a:pPr latinLnBrk="1"/>
          <a:endParaRPr lang="ko-KR" altLang="en-US"/>
        </a:p>
      </dgm:t>
    </dgm:pt>
    <dgm:pt modelId="{3B5C737C-E793-4519-AD88-CC2A8240403D}" type="pres">
      <dgm:prSet presAssocID="{388C736C-FDAA-41ED-A5B9-A6CBC369518D}" presName="connTx" presStyleLbl="parChTrans1D3" presStyleIdx="2" presStyleCnt="10"/>
      <dgm:spPr/>
      <dgm:t>
        <a:bodyPr/>
        <a:lstStyle/>
        <a:p>
          <a:pPr latinLnBrk="1"/>
          <a:endParaRPr lang="ko-KR" altLang="en-US"/>
        </a:p>
      </dgm:t>
    </dgm:pt>
    <dgm:pt modelId="{D5EE9082-0A53-4F7E-9B18-5EFDDFC16DD6}" type="pres">
      <dgm:prSet presAssocID="{95F2834B-1471-40FE-ACAC-F0DC5358D663}" presName="root2" presStyleCnt="0"/>
      <dgm:spPr/>
    </dgm:pt>
    <dgm:pt modelId="{82E4D174-3B85-4401-AC20-15C8AA6BD457}" type="pres">
      <dgm:prSet presAssocID="{95F2834B-1471-40FE-ACAC-F0DC5358D663}" presName="LevelTwoTextNode" presStyleLbl="node3" presStyleIdx="2" presStyleCnt="10" custScaleX="574089" custScaleY="173865" custLinFactNeighborX="85883" custLinFactNeighborY="-775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745CA70-85FC-4A95-80A6-18D6A2913CBD}" type="pres">
      <dgm:prSet presAssocID="{95F2834B-1471-40FE-ACAC-F0DC5358D663}" presName="level3hierChild" presStyleCnt="0"/>
      <dgm:spPr/>
    </dgm:pt>
    <dgm:pt modelId="{9EE750F4-A8A9-4981-9B8B-E77FAB9A8CBD}" type="pres">
      <dgm:prSet presAssocID="{A22DD831-BE09-4BFB-8BF1-9958D1E83433}" presName="conn2-1" presStyleLbl="parChTrans1D3" presStyleIdx="3" presStyleCnt="10"/>
      <dgm:spPr/>
      <dgm:t>
        <a:bodyPr/>
        <a:lstStyle/>
        <a:p>
          <a:pPr latinLnBrk="1"/>
          <a:endParaRPr lang="ko-KR" altLang="en-US"/>
        </a:p>
      </dgm:t>
    </dgm:pt>
    <dgm:pt modelId="{028C6F15-DBC5-4B30-BE8D-4B6FD2A30EAF}" type="pres">
      <dgm:prSet presAssocID="{A22DD831-BE09-4BFB-8BF1-9958D1E83433}" presName="connTx" presStyleLbl="parChTrans1D3" presStyleIdx="3" presStyleCnt="10"/>
      <dgm:spPr/>
      <dgm:t>
        <a:bodyPr/>
        <a:lstStyle/>
        <a:p>
          <a:pPr latinLnBrk="1"/>
          <a:endParaRPr lang="ko-KR" altLang="en-US"/>
        </a:p>
      </dgm:t>
    </dgm:pt>
    <dgm:pt modelId="{D7D4643E-6331-4430-B42F-44B8255D8F7C}" type="pres">
      <dgm:prSet presAssocID="{2F18B0AE-0E39-4724-A9AC-3BBF17F828F2}" presName="root2" presStyleCnt="0"/>
      <dgm:spPr/>
    </dgm:pt>
    <dgm:pt modelId="{B64676CA-5D05-4D61-838A-8F247054E504}" type="pres">
      <dgm:prSet presAssocID="{2F18B0AE-0E39-4724-A9AC-3BBF17F828F2}" presName="LevelTwoTextNode" presStyleLbl="node3" presStyleIdx="3" presStyleCnt="10" custScaleX="574089" custScaleY="173865" custLinFactNeighborX="85883" custLinFactNeighborY="-775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24E8D08-E974-4AAC-B910-405C1615D443}" type="pres">
      <dgm:prSet presAssocID="{2F18B0AE-0E39-4724-A9AC-3BBF17F828F2}" presName="level3hierChild" presStyleCnt="0"/>
      <dgm:spPr/>
    </dgm:pt>
    <dgm:pt modelId="{CAE8162E-6BA3-4D70-B1E7-58A9B5EBE2FE}" type="pres">
      <dgm:prSet presAssocID="{433FA4C0-8A07-48E2-A188-153A7C3B0C2B}" presName="conn2-1" presStyleLbl="parChTrans1D3" presStyleIdx="4" presStyleCnt="10"/>
      <dgm:spPr/>
      <dgm:t>
        <a:bodyPr/>
        <a:lstStyle/>
        <a:p>
          <a:pPr latinLnBrk="1"/>
          <a:endParaRPr lang="ko-KR" altLang="en-US"/>
        </a:p>
      </dgm:t>
    </dgm:pt>
    <dgm:pt modelId="{EA62D068-A209-4111-B991-89A790F88BA8}" type="pres">
      <dgm:prSet presAssocID="{433FA4C0-8A07-48E2-A188-153A7C3B0C2B}" presName="connTx" presStyleLbl="parChTrans1D3" presStyleIdx="4" presStyleCnt="10"/>
      <dgm:spPr/>
      <dgm:t>
        <a:bodyPr/>
        <a:lstStyle/>
        <a:p>
          <a:pPr latinLnBrk="1"/>
          <a:endParaRPr lang="ko-KR" altLang="en-US"/>
        </a:p>
      </dgm:t>
    </dgm:pt>
    <dgm:pt modelId="{0A5A28ED-F064-4FDE-AC7D-D7B547ACCC10}" type="pres">
      <dgm:prSet presAssocID="{0E5F48BA-1B34-4A7E-A4D9-2BD746D0EF1A}" presName="root2" presStyleCnt="0"/>
      <dgm:spPr/>
    </dgm:pt>
    <dgm:pt modelId="{5D1E4164-29DA-4950-B906-7DABD72AFF72}" type="pres">
      <dgm:prSet presAssocID="{0E5F48BA-1B34-4A7E-A4D9-2BD746D0EF1A}" presName="LevelTwoTextNode" presStyleLbl="node3" presStyleIdx="4" presStyleCnt="10" custScaleX="574089" custScaleY="173865" custLinFactNeighborX="85883" custLinFactNeighborY="-775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81945B-1EE0-4C5D-AF2B-B5EE351F8646}" type="pres">
      <dgm:prSet presAssocID="{0E5F48BA-1B34-4A7E-A4D9-2BD746D0EF1A}" presName="level3hierChild" presStyleCnt="0"/>
      <dgm:spPr/>
    </dgm:pt>
    <dgm:pt modelId="{B7572CA1-0416-480B-AC9F-A67F7D70B320}" type="pres">
      <dgm:prSet presAssocID="{BE616027-EE3D-45DB-B0E8-E7922C941E8E}" presName="conn2-1" presStyleLbl="parChTrans1D3" presStyleIdx="5" presStyleCnt="10"/>
      <dgm:spPr/>
      <dgm:t>
        <a:bodyPr/>
        <a:lstStyle/>
        <a:p>
          <a:pPr latinLnBrk="1"/>
          <a:endParaRPr lang="ko-KR" altLang="en-US"/>
        </a:p>
      </dgm:t>
    </dgm:pt>
    <dgm:pt modelId="{CF7D640B-08FA-43DA-8C79-72056EEC95D9}" type="pres">
      <dgm:prSet presAssocID="{BE616027-EE3D-45DB-B0E8-E7922C941E8E}" presName="connTx" presStyleLbl="parChTrans1D3" presStyleIdx="5" presStyleCnt="10"/>
      <dgm:spPr/>
      <dgm:t>
        <a:bodyPr/>
        <a:lstStyle/>
        <a:p>
          <a:pPr latinLnBrk="1"/>
          <a:endParaRPr lang="ko-KR" altLang="en-US"/>
        </a:p>
      </dgm:t>
    </dgm:pt>
    <dgm:pt modelId="{ED812251-D7AE-4C79-9417-27C99A55338F}" type="pres">
      <dgm:prSet presAssocID="{ECC67C49-435E-4975-BE1D-B9B9BF2B18EA}" presName="root2" presStyleCnt="0"/>
      <dgm:spPr/>
    </dgm:pt>
    <dgm:pt modelId="{A07F3612-5762-4BB8-AE37-F0B6D2B9C436}" type="pres">
      <dgm:prSet presAssocID="{ECC67C49-435E-4975-BE1D-B9B9BF2B18EA}" presName="LevelTwoTextNode" presStyleLbl="node3" presStyleIdx="5" presStyleCnt="10" custScaleX="574089" custScaleY="173865" custLinFactNeighborX="85883" custLinFactNeighborY="-775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40E233A-EABF-4A89-BD03-AEA87AE6DB47}" type="pres">
      <dgm:prSet presAssocID="{ECC67C49-435E-4975-BE1D-B9B9BF2B18EA}" presName="level3hierChild" presStyleCnt="0"/>
      <dgm:spPr/>
    </dgm:pt>
    <dgm:pt modelId="{490C24DE-2498-4615-9A7F-7B73AEB315C9}" type="pres">
      <dgm:prSet presAssocID="{D0FF475C-9883-4439-AD3F-C657D411E9A2}" presName="conn2-1" presStyleLbl="parChTrans1D3" presStyleIdx="6" presStyleCnt="10"/>
      <dgm:spPr/>
      <dgm:t>
        <a:bodyPr/>
        <a:lstStyle/>
        <a:p>
          <a:pPr latinLnBrk="1"/>
          <a:endParaRPr lang="ko-KR" altLang="en-US"/>
        </a:p>
      </dgm:t>
    </dgm:pt>
    <dgm:pt modelId="{CDDA2FE4-6084-477C-BD47-1DD4ED96D7BB}" type="pres">
      <dgm:prSet presAssocID="{D0FF475C-9883-4439-AD3F-C657D411E9A2}" presName="connTx" presStyleLbl="parChTrans1D3" presStyleIdx="6" presStyleCnt="10"/>
      <dgm:spPr/>
      <dgm:t>
        <a:bodyPr/>
        <a:lstStyle/>
        <a:p>
          <a:pPr latinLnBrk="1"/>
          <a:endParaRPr lang="ko-KR" altLang="en-US"/>
        </a:p>
      </dgm:t>
    </dgm:pt>
    <dgm:pt modelId="{36EA45B5-324A-4AE9-9AD4-DCF582A8BE68}" type="pres">
      <dgm:prSet presAssocID="{2B486B36-CFA9-4549-A291-30B84945296E}" presName="root2" presStyleCnt="0"/>
      <dgm:spPr/>
    </dgm:pt>
    <dgm:pt modelId="{D871029A-5E6F-4D13-9F0B-3EF0790904B6}" type="pres">
      <dgm:prSet presAssocID="{2B486B36-CFA9-4549-A291-30B84945296E}" presName="LevelTwoTextNode" presStyleLbl="node3" presStyleIdx="6" presStyleCnt="10" custScaleX="574089" custScaleY="173865" custLinFactNeighborX="85883" custLinFactNeighborY="-775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3A6471E-4C4B-4BDA-90DD-1829817255E9}" type="pres">
      <dgm:prSet presAssocID="{2B486B36-CFA9-4549-A291-30B84945296E}" presName="level3hierChild" presStyleCnt="0"/>
      <dgm:spPr/>
    </dgm:pt>
    <dgm:pt modelId="{39FBBB3F-ACAE-4845-A9E0-8B5DACA4F30F}" type="pres">
      <dgm:prSet presAssocID="{0B6D9C24-CA25-4DA3-9CC9-770E9245CF01}" presName="conn2-1" presStyleLbl="parChTrans1D3" presStyleIdx="7" presStyleCnt="10"/>
      <dgm:spPr/>
      <dgm:t>
        <a:bodyPr/>
        <a:lstStyle/>
        <a:p>
          <a:pPr latinLnBrk="1"/>
          <a:endParaRPr lang="ko-KR" altLang="en-US"/>
        </a:p>
      </dgm:t>
    </dgm:pt>
    <dgm:pt modelId="{69CAD497-A0A0-4665-AAE3-445055828BCA}" type="pres">
      <dgm:prSet presAssocID="{0B6D9C24-CA25-4DA3-9CC9-770E9245CF01}" presName="connTx" presStyleLbl="parChTrans1D3" presStyleIdx="7" presStyleCnt="10"/>
      <dgm:spPr/>
      <dgm:t>
        <a:bodyPr/>
        <a:lstStyle/>
        <a:p>
          <a:pPr latinLnBrk="1"/>
          <a:endParaRPr lang="ko-KR" altLang="en-US"/>
        </a:p>
      </dgm:t>
    </dgm:pt>
    <dgm:pt modelId="{E137749C-FF2D-4BF8-8575-6E4804142FB7}" type="pres">
      <dgm:prSet presAssocID="{70C2A0F4-6B90-4F4F-9101-6FD3DA793CF5}" presName="root2" presStyleCnt="0"/>
      <dgm:spPr/>
    </dgm:pt>
    <dgm:pt modelId="{8A8BBA62-61EF-46C3-8FC6-2584FD1415FC}" type="pres">
      <dgm:prSet presAssocID="{70C2A0F4-6B90-4F4F-9101-6FD3DA793CF5}" presName="LevelTwoTextNode" presStyleLbl="node3" presStyleIdx="7" presStyleCnt="10" custScaleX="574089" custScaleY="173865" custLinFactNeighborX="85883" custLinFactNeighborY="-775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3F055F0-5A65-410B-963A-76BFF1885E1A}" type="pres">
      <dgm:prSet presAssocID="{70C2A0F4-6B90-4F4F-9101-6FD3DA793CF5}" presName="level3hierChild" presStyleCnt="0"/>
      <dgm:spPr/>
    </dgm:pt>
    <dgm:pt modelId="{12065957-CE2C-40E5-AA79-9A2BD316E7F5}" type="pres">
      <dgm:prSet presAssocID="{A4023A1F-72FC-4ACB-8698-2F9F7B1EE228}" presName="conn2-1" presStyleLbl="parChTrans1D3" presStyleIdx="8" presStyleCnt="10"/>
      <dgm:spPr/>
      <dgm:t>
        <a:bodyPr/>
        <a:lstStyle/>
        <a:p>
          <a:pPr latinLnBrk="1"/>
          <a:endParaRPr lang="ko-KR" altLang="en-US"/>
        </a:p>
      </dgm:t>
    </dgm:pt>
    <dgm:pt modelId="{EE347B8C-C6B2-4DAD-8D91-C261441F5CB2}" type="pres">
      <dgm:prSet presAssocID="{A4023A1F-72FC-4ACB-8698-2F9F7B1EE228}" presName="connTx" presStyleLbl="parChTrans1D3" presStyleIdx="8" presStyleCnt="10"/>
      <dgm:spPr/>
      <dgm:t>
        <a:bodyPr/>
        <a:lstStyle/>
        <a:p>
          <a:pPr latinLnBrk="1"/>
          <a:endParaRPr lang="ko-KR" altLang="en-US"/>
        </a:p>
      </dgm:t>
    </dgm:pt>
    <dgm:pt modelId="{95F7CEA8-85CC-4345-8D0B-4C95F10E3031}" type="pres">
      <dgm:prSet presAssocID="{94579AF2-81FD-49A6-9E3E-2787FCD0D0FB}" presName="root2" presStyleCnt="0"/>
      <dgm:spPr/>
    </dgm:pt>
    <dgm:pt modelId="{C76F9BBB-5AEC-4E8B-9AEF-5AFF90AABCBE}" type="pres">
      <dgm:prSet presAssocID="{94579AF2-81FD-49A6-9E3E-2787FCD0D0FB}" presName="LevelTwoTextNode" presStyleLbl="node3" presStyleIdx="8" presStyleCnt="10" custScaleX="574089" custScaleY="173865" custLinFactNeighborX="85883" custLinFactNeighborY="-775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5F3AD60-0A8D-417A-A8C9-EDCD8935AAEA}" type="pres">
      <dgm:prSet presAssocID="{94579AF2-81FD-49A6-9E3E-2787FCD0D0FB}" presName="level3hierChild" presStyleCnt="0"/>
      <dgm:spPr/>
    </dgm:pt>
    <dgm:pt modelId="{060CB729-4E05-4770-8242-C9907E741C75}" type="pres">
      <dgm:prSet presAssocID="{D5A553B9-4C3E-4D92-ADF0-61E303BF4856}" presName="conn2-1" presStyleLbl="parChTrans1D3" presStyleIdx="9" presStyleCnt="10"/>
      <dgm:spPr/>
      <dgm:t>
        <a:bodyPr/>
        <a:lstStyle/>
        <a:p>
          <a:pPr latinLnBrk="1"/>
          <a:endParaRPr lang="ko-KR" altLang="en-US"/>
        </a:p>
      </dgm:t>
    </dgm:pt>
    <dgm:pt modelId="{601C3DD3-6C4F-416C-851D-8EA49FDE1E9E}" type="pres">
      <dgm:prSet presAssocID="{D5A553B9-4C3E-4D92-ADF0-61E303BF4856}" presName="connTx" presStyleLbl="parChTrans1D3" presStyleIdx="9" presStyleCnt="10"/>
      <dgm:spPr/>
      <dgm:t>
        <a:bodyPr/>
        <a:lstStyle/>
        <a:p>
          <a:pPr latinLnBrk="1"/>
          <a:endParaRPr lang="ko-KR" altLang="en-US"/>
        </a:p>
      </dgm:t>
    </dgm:pt>
    <dgm:pt modelId="{794DA1BE-FD07-4DD2-BFA1-EE38A6DA9126}" type="pres">
      <dgm:prSet presAssocID="{6113A80E-F4E5-4979-850E-8DE35E8D0E9E}" presName="root2" presStyleCnt="0"/>
      <dgm:spPr/>
    </dgm:pt>
    <dgm:pt modelId="{071100EE-54BB-4588-AB0C-78AAF4B9D6E4}" type="pres">
      <dgm:prSet presAssocID="{6113A80E-F4E5-4979-850E-8DE35E8D0E9E}" presName="LevelTwoTextNode" presStyleLbl="node3" presStyleIdx="9" presStyleCnt="10" custScaleX="574089" custScaleY="173865" custLinFactNeighborX="85883" custLinFactNeighborY="-775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197BFA4-C26E-4026-8E60-969D9B45B558}" type="pres">
      <dgm:prSet presAssocID="{6113A80E-F4E5-4979-850E-8DE35E8D0E9E}" presName="level3hierChild" presStyleCnt="0"/>
      <dgm:spPr/>
    </dgm:pt>
  </dgm:ptLst>
  <dgm:cxnLst>
    <dgm:cxn modelId="{0082F54B-93DB-4465-81AA-CC46A832FFA4}" srcId="{EFFB6162-9CAE-4F49-9456-DE0A389FF134}" destId="{6113A80E-F4E5-4979-850E-8DE35E8D0E9E}" srcOrd="9" destOrd="0" parTransId="{D5A553B9-4C3E-4D92-ADF0-61E303BF4856}" sibTransId="{7D1FBAB2-A46F-40EE-A9D3-5BD8C126CC37}"/>
    <dgm:cxn modelId="{6EA1873A-E10C-4322-BAE6-480B2FF7E4C6}" type="presOf" srcId="{388C736C-FDAA-41ED-A5B9-A6CBC369518D}" destId="{80CB0036-2095-4430-BC58-D7FA60778704}" srcOrd="0" destOrd="0" presId="urn:microsoft.com/office/officeart/2005/8/layout/hierarchy2"/>
    <dgm:cxn modelId="{C35CE92C-8344-499C-B4F2-6620BC3E2301}" type="presOf" srcId="{0B6D9C24-CA25-4DA3-9CC9-770E9245CF01}" destId="{69CAD497-A0A0-4665-AAE3-445055828BCA}" srcOrd="1" destOrd="0" presId="urn:microsoft.com/office/officeart/2005/8/layout/hierarchy2"/>
    <dgm:cxn modelId="{5FD55A14-FAFA-4E55-B068-FCCC8ABE72C2}" type="presOf" srcId="{D0FF475C-9883-4439-AD3F-C657D411E9A2}" destId="{490C24DE-2498-4615-9A7F-7B73AEB315C9}" srcOrd="0" destOrd="0" presId="urn:microsoft.com/office/officeart/2005/8/layout/hierarchy2"/>
    <dgm:cxn modelId="{17ECD087-68AA-48FC-AF27-F9D3547EBB62}" type="presOf" srcId="{95F2834B-1471-40FE-ACAC-F0DC5358D663}" destId="{82E4D174-3B85-4401-AC20-15C8AA6BD457}" srcOrd="0" destOrd="0" presId="urn:microsoft.com/office/officeart/2005/8/layout/hierarchy2"/>
    <dgm:cxn modelId="{624F0912-48E0-4DE4-9EF6-574EC92CB547}" type="presOf" srcId="{291A08AC-BEBE-4398-BCF9-1BAC96F2F1C1}" destId="{82E201E9-FB04-423A-9FC6-9AC0E25FFC30}" srcOrd="0" destOrd="0" presId="urn:microsoft.com/office/officeart/2005/8/layout/hierarchy2"/>
    <dgm:cxn modelId="{3518CBA7-7F79-442D-A3C9-4A1EC2A00819}" type="presOf" srcId="{433FA4C0-8A07-48E2-A188-153A7C3B0C2B}" destId="{CAE8162E-6BA3-4D70-B1E7-58A9B5EBE2FE}" srcOrd="0" destOrd="0" presId="urn:microsoft.com/office/officeart/2005/8/layout/hierarchy2"/>
    <dgm:cxn modelId="{96119FFF-F293-48B1-AE84-FDF863C891C5}" type="presOf" srcId="{A22DD831-BE09-4BFB-8BF1-9958D1E83433}" destId="{028C6F15-DBC5-4B30-BE8D-4B6FD2A30EAF}" srcOrd="1" destOrd="0" presId="urn:microsoft.com/office/officeart/2005/8/layout/hierarchy2"/>
    <dgm:cxn modelId="{60147BDB-A46A-418A-8264-AB2529499B2B}" type="presOf" srcId="{6113A80E-F4E5-4979-850E-8DE35E8D0E9E}" destId="{071100EE-54BB-4588-AB0C-78AAF4B9D6E4}" srcOrd="0" destOrd="0" presId="urn:microsoft.com/office/officeart/2005/8/layout/hierarchy2"/>
    <dgm:cxn modelId="{680AE075-E763-4925-BAD5-BFDC875B1A70}" type="presOf" srcId="{EFFB6162-9CAE-4F49-9456-DE0A389FF134}" destId="{42FA64F1-1BAD-4AC4-85C5-23C15C460FF5}" srcOrd="0" destOrd="0" presId="urn:microsoft.com/office/officeart/2005/8/layout/hierarchy2"/>
    <dgm:cxn modelId="{451297DC-1EDC-44CC-BE42-4EF7B0ED3699}" type="presOf" srcId="{94579AF2-81FD-49A6-9E3E-2787FCD0D0FB}" destId="{C76F9BBB-5AEC-4E8B-9AEF-5AFF90AABCBE}" srcOrd="0" destOrd="0" presId="urn:microsoft.com/office/officeart/2005/8/layout/hierarchy2"/>
    <dgm:cxn modelId="{6F2DAFF0-C335-4F8A-8219-AD30DF9F26E5}" type="presOf" srcId="{BE616027-EE3D-45DB-B0E8-E7922C941E8E}" destId="{B7572CA1-0416-480B-AC9F-A67F7D70B320}" srcOrd="0" destOrd="0" presId="urn:microsoft.com/office/officeart/2005/8/layout/hierarchy2"/>
    <dgm:cxn modelId="{54BB1601-6CCB-4B2D-A507-C98F3A00605E}" type="presOf" srcId="{A4023A1F-72FC-4ACB-8698-2F9F7B1EE228}" destId="{12065957-CE2C-40E5-AA79-9A2BD316E7F5}" srcOrd="0" destOrd="0" presId="urn:microsoft.com/office/officeart/2005/8/layout/hierarchy2"/>
    <dgm:cxn modelId="{D5441E09-FDE3-4F04-8202-5FA57CCFEC7E}" type="presOf" srcId="{3DBEDE1F-7C52-4919-8334-A3A7D7AF4761}" destId="{00A107F1-A7D5-42BB-B596-CEF1698EBD7B}" srcOrd="0" destOrd="0" presId="urn:microsoft.com/office/officeart/2005/8/layout/hierarchy2"/>
    <dgm:cxn modelId="{2510F70D-544A-4759-9F91-E74C61BCA164}" type="presOf" srcId="{A458023A-11B9-44ED-AE55-E7F1C3964C11}" destId="{328DC1E8-1991-401A-8582-CE8431B39349}" srcOrd="0" destOrd="0" presId="urn:microsoft.com/office/officeart/2005/8/layout/hierarchy2"/>
    <dgm:cxn modelId="{401CCF1E-47DE-439F-92D3-68414DE07DE5}" type="presOf" srcId="{D5A553B9-4C3E-4D92-ADF0-61E303BF4856}" destId="{601C3DD3-6C4F-416C-851D-8EA49FDE1E9E}" srcOrd="1" destOrd="0" presId="urn:microsoft.com/office/officeart/2005/8/layout/hierarchy2"/>
    <dgm:cxn modelId="{7AB54BFA-6805-4BDF-B39A-1E1209C17C18}" srcId="{EFFB6162-9CAE-4F49-9456-DE0A389FF134}" destId="{2F18B0AE-0E39-4724-A9AC-3BBF17F828F2}" srcOrd="3" destOrd="0" parTransId="{A22DD831-BE09-4BFB-8BF1-9958D1E83433}" sibTransId="{50950412-0A06-48A9-94A6-59EA8FDBA51E}"/>
    <dgm:cxn modelId="{089F08FD-BB36-4B83-882A-00DCCE02A064}" type="presOf" srcId="{0FD085D8-20A3-40AB-9155-2998311EA6A5}" destId="{0367E1B3-B4F5-4237-826A-DB68DA0599EC}" srcOrd="1" destOrd="0" presId="urn:microsoft.com/office/officeart/2005/8/layout/hierarchy2"/>
    <dgm:cxn modelId="{72B5206D-9E9D-46E4-B64B-9D9B9A56076F}" type="presOf" srcId="{03E3F73B-ECB5-4196-BD24-51093C625254}" destId="{10F908F6-D508-42E1-8EEC-92FC9DB56622}" srcOrd="0" destOrd="0" presId="urn:microsoft.com/office/officeart/2005/8/layout/hierarchy2"/>
    <dgm:cxn modelId="{F818D4D0-674C-496A-B137-8443BE6964A3}" srcId="{EFFB6162-9CAE-4F49-9456-DE0A389FF134}" destId="{0E5F48BA-1B34-4A7E-A4D9-2BD746D0EF1A}" srcOrd="4" destOrd="0" parTransId="{433FA4C0-8A07-48E2-A188-153A7C3B0C2B}" sibTransId="{4E6225BA-4BE4-4C8A-9EBF-84CE5009AE3B}"/>
    <dgm:cxn modelId="{62625B9B-58D4-43A7-8AE8-FA89DFA3499C}" type="presOf" srcId="{ECC67C49-435E-4975-BE1D-B9B9BF2B18EA}" destId="{A07F3612-5762-4BB8-AE37-F0B6D2B9C436}" srcOrd="0" destOrd="0" presId="urn:microsoft.com/office/officeart/2005/8/layout/hierarchy2"/>
    <dgm:cxn modelId="{E663BE68-1B13-4C6E-A964-44C2C02BD1E7}" type="presOf" srcId="{388C736C-FDAA-41ED-A5B9-A6CBC369518D}" destId="{3B5C737C-E793-4519-AD88-CC2A8240403D}" srcOrd="1" destOrd="0" presId="urn:microsoft.com/office/officeart/2005/8/layout/hierarchy2"/>
    <dgm:cxn modelId="{E03D5960-6929-405F-B022-7A4633FE0095}" srcId="{EFFB6162-9CAE-4F49-9456-DE0A389FF134}" destId="{70C2A0F4-6B90-4F4F-9101-6FD3DA793CF5}" srcOrd="7" destOrd="0" parTransId="{0B6D9C24-CA25-4DA3-9CC9-770E9245CF01}" sibTransId="{9440770A-164B-490B-840C-300499AE5B4E}"/>
    <dgm:cxn modelId="{17DF51BB-2985-4BDF-B2FF-107AB6383C9A}" srcId="{EFFB6162-9CAE-4F49-9456-DE0A389FF134}" destId="{03E3F73B-ECB5-4196-BD24-51093C625254}" srcOrd="1" destOrd="0" parTransId="{A458023A-11B9-44ED-AE55-E7F1C3964C11}" sibTransId="{A95D44C2-F6AD-4EE1-8AA3-7E22B16586EE}"/>
    <dgm:cxn modelId="{61A85F79-D739-45A4-BB21-48D5E1CA7308}" type="presOf" srcId="{E829BC5A-AF80-45C4-B197-82D29ED1BA05}" destId="{5681F8BC-C2FF-4A4F-84E8-2C8832DF3982}" srcOrd="0" destOrd="0" presId="urn:microsoft.com/office/officeart/2005/8/layout/hierarchy2"/>
    <dgm:cxn modelId="{536F5082-8238-4EBA-949F-9266CD3D46CE}" type="presOf" srcId="{2B486B36-CFA9-4549-A291-30B84945296E}" destId="{D871029A-5E6F-4D13-9F0B-3EF0790904B6}" srcOrd="0" destOrd="0" presId="urn:microsoft.com/office/officeart/2005/8/layout/hierarchy2"/>
    <dgm:cxn modelId="{668B46EA-1A03-4A22-AED5-25FB53A0D905}" srcId="{EFFB6162-9CAE-4F49-9456-DE0A389FF134}" destId="{94579AF2-81FD-49A6-9E3E-2787FCD0D0FB}" srcOrd="8" destOrd="0" parTransId="{A4023A1F-72FC-4ACB-8698-2F9F7B1EE228}" sibTransId="{372E04C7-514A-4C46-A9E5-526F7DDF895D}"/>
    <dgm:cxn modelId="{DA1E96F6-4807-4862-86DE-2CCAFACC3175}" srcId="{FBF16ED1-7857-461C-8CF8-F0D28FEE685C}" destId="{3DBEDE1F-7C52-4919-8334-A3A7D7AF4761}" srcOrd="0" destOrd="0" parTransId="{711BC6C4-0FBC-4084-A88F-F8113F439175}" sibTransId="{09C9F811-15F6-4DF4-A20B-12F787FFC577}"/>
    <dgm:cxn modelId="{9B4CF90E-BB9C-4208-BC3A-2DE71B6D631C}" srcId="{EFFB6162-9CAE-4F49-9456-DE0A389FF134}" destId="{ECC67C49-435E-4975-BE1D-B9B9BF2B18EA}" srcOrd="5" destOrd="0" parTransId="{BE616027-EE3D-45DB-B0E8-E7922C941E8E}" sibTransId="{4DF6A9CE-B316-4105-A7CB-9FEEC4D8C28F}"/>
    <dgm:cxn modelId="{0B391048-A799-402B-B23E-4A383A370045}" srcId="{3DBEDE1F-7C52-4919-8334-A3A7D7AF4761}" destId="{EFFB6162-9CAE-4F49-9456-DE0A389FF134}" srcOrd="0" destOrd="0" parTransId="{0FD085D8-20A3-40AB-9155-2998311EA6A5}" sibTransId="{CFFC494E-2AD4-4ECB-8DF9-B3CFF9E1F5A2}"/>
    <dgm:cxn modelId="{A9B080FE-71D5-4B72-97E3-A75F91A30C14}" type="presOf" srcId="{FBF16ED1-7857-461C-8CF8-F0D28FEE685C}" destId="{73C9672B-2DD9-4702-8358-6BB304AE6A9E}" srcOrd="0" destOrd="0" presId="urn:microsoft.com/office/officeart/2005/8/layout/hierarchy2"/>
    <dgm:cxn modelId="{0DBE4212-02FC-4994-BD5E-3AEE8940D4E2}" srcId="{EFFB6162-9CAE-4F49-9456-DE0A389FF134}" destId="{95F2834B-1471-40FE-ACAC-F0DC5358D663}" srcOrd="2" destOrd="0" parTransId="{388C736C-FDAA-41ED-A5B9-A6CBC369518D}" sibTransId="{84C809CF-59C1-4771-989E-94A63DC37323}"/>
    <dgm:cxn modelId="{975C4FB8-8191-43BB-963C-04A5FB65F12E}" type="presOf" srcId="{D5A553B9-4C3E-4D92-ADF0-61E303BF4856}" destId="{060CB729-4E05-4770-8242-C9907E741C75}" srcOrd="0" destOrd="0" presId="urn:microsoft.com/office/officeart/2005/8/layout/hierarchy2"/>
    <dgm:cxn modelId="{D49F2E37-4B50-4939-9C01-8A949685B913}" type="presOf" srcId="{BE616027-EE3D-45DB-B0E8-E7922C941E8E}" destId="{CF7D640B-08FA-43DA-8C79-72056EEC95D9}" srcOrd="1" destOrd="0" presId="urn:microsoft.com/office/officeart/2005/8/layout/hierarchy2"/>
    <dgm:cxn modelId="{5894B45F-CADB-4EAC-937B-7FA0ABE0A4C5}" type="presOf" srcId="{A22DD831-BE09-4BFB-8BF1-9958D1E83433}" destId="{9EE750F4-A8A9-4981-9B8B-E77FAB9A8CBD}" srcOrd="0" destOrd="0" presId="urn:microsoft.com/office/officeart/2005/8/layout/hierarchy2"/>
    <dgm:cxn modelId="{2E2FAE7D-25E1-4C57-B1FE-5AE117F315D6}" srcId="{EFFB6162-9CAE-4F49-9456-DE0A389FF134}" destId="{E829BC5A-AF80-45C4-B197-82D29ED1BA05}" srcOrd="0" destOrd="0" parTransId="{291A08AC-BEBE-4398-BCF9-1BAC96F2F1C1}" sibTransId="{109C5B09-54FE-4371-A905-6583FE1FA034}"/>
    <dgm:cxn modelId="{B81046F7-309E-4E6C-981B-18F1F6A40D35}" type="presOf" srcId="{A4023A1F-72FC-4ACB-8698-2F9F7B1EE228}" destId="{EE347B8C-C6B2-4DAD-8D91-C261441F5CB2}" srcOrd="1" destOrd="0" presId="urn:microsoft.com/office/officeart/2005/8/layout/hierarchy2"/>
    <dgm:cxn modelId="{AACEDAE2-D309-4E4C-926F-7F15E31CEF75}" type="presOf" srcId="{433FA4C0-8A07-48E2-A188-153A7C3B0C2B}" destId="{EA62D068-A209-4111-B991-89A790F88BA8}" srcOrd="1" destOrd="0" presId="urn:microsoft.com/office/officeart/2005/8/layout/hierarchy2"/>
    <dgm:cxn modelId="{DE3CCC60-8563-496D-A94C-B698A68E82BD}" srcId="{EFFB6162-9CAE-4F49-9456-DE0A389FF134}" destId="{2B486B36-CFA9-4549-A291-30B84945296E}" srcOrd="6" destOrd="0" parTransId="{D0FF475C-9883-4439-AD3F-C657D411E9A2}" sibTransId="{2D5DA7E9-7EC2-4E29-A8E7-AEECBFF40070}"/>
    <dgm:cxn modelId="{06DB7155-0176-4EB6-9786-75CAF2916EFA}" type="presOf" srcId="{0B6D9C24-CA25-4DA3-9CC9-770E9245CF01}" destId="{39FBBB3F-ACAE-4845-A9E0-8B5DACA4F30F}" srcOrd="0" destOrd="0" presId="urn:microsoft.com/office/officeart/2005/8/layout/hierarchy2"/>
    <dgm:cxn modelId="{4EAF290B-1DD7-4086-80FC-CE27A9BFFFD1}" type="presOf" srcId="{A458023A-11B9-44ED-AE55-E7F1C3964C11}" destId="{853C6448-0DE8-4232-8EFF-06FEBEE78162}" srcOrd="1" destOrd="0" presId="urn:microsoft.com/office/officeart/2005/8/layout/hierarchy2"/>
    <dgm:cxn modelId="{344436EE-A346-41BD-9284-3B266F8E026E}" type="presOf" srcId="{D0FF475C-9883-4439-AD3F-C657D411E9A2}" destId="{CDDA2FE4-6084-477C-BD47-1DD4ED96D7BB}" srcOrd="1" destOrd="0" presId="urn:microsoft.com/office/officeart/2005/8/layout/hierarchy2"/>
    <dgm:cxn modelId="{49BC24D2-453A-4B8A-8F29-5CDAE7FD5F82}" type="presOf" srcId="{2F18B0AE-0E39-4724-A9AC-3BBF17F828F2}" destId="{B64676CA-5D05-4D61-838A-8F247054E504}" srcOrd="0" destOrd="0" presId="urn:microsoft.com/office/officeart/2005/8/layout/hierarchy2"/>
    <dgm:cxn modelId="{B979787A-456B-44DB-9791-D60CD14AD1BA}" type="presOf" srcId="{0FD085D8-20A3-40AB-9155-2998311EA6A5}" destId="{DBFBB132-85D3-44F2-8AB8-81E4402B4528}" srcOrd="0" destOrd="0" presId="urn:microsoft.com/office/officeart/2005/8/layout/hierarchy2"/>
    <dgm:cxn modelId="{52630635-1E47-4B6A-8CFB-FBBC648459D2}" type="presOf" srcId="{0E5F48BA-1B34-4A7E-A4D9-2BD746D0EF1A}" destId="{5D1E4164-29DA-4950-B906-7DABD72AFF72}" srcOrd="0" destOrd="0" presId="urn:microsoft.com/office/officeart/2005/8/layout/hierarchy2"/>
    <dgm:cxn modelId="{38CC2C60-3014-45E6-9724-91DA43E41FAB}" type="presOf" srcId="{70C2A0F4-6B90-4F4F-9101-6FD3DA793CF5}" destId="{8A8BBA62-61EF-46C3-8FC6-2584FD1415FC}" srcOrd="0" destOrd="0" presId="urn:microsoft.com/office/officeart/2005/8/layout/hierarchy2"/>
    <dgm:cxn modelId="{CCA6EFC9-7A45-4328-AE3A-BCFD38808A6A}" type="presOf" srcId="{291A08AC-BEBE-4398-BCF9-1BAC96F2F1C1}" destId="{13CCCBFE-3888-45BB-B5FB-2B7F73B72F02}" srcOrd="1" destOrd="0" presId="urn:microsoft.com/office/officeart/2005/8/layout/hierarchy2"/>
    <dgm:cxn modelId="{94708A41-977B-4096-8339-CA5CB0773B31}" type="presParOf" srcId="{73C9672B-2DD9-4702-8358-6BB304AE6A9E}" destId="{89A3693A-8BBA-4C52-BF76-370AA6016ED4}" srcOrd="0" destOrd="0" presId="urn:microsoft.com/office/officeart/2005/8/layout/hierarchy2"/>
    <dgm:cxn modelId="{1071A370-BC5C-4DCE-A7CF-76B4FC58D793}" type="presParOf" srcId="{89A3693A-8BBA-4C52-BF76-370AA6016ED4}" destId="{00A107F1-A7D5-42BB-B596-CEF1698EBD7B}" srcOrd="0" destOrd="0" presId="urn:microsoft.com/office/officeart/2005/8/layout/hierarchy2"/>
    <dgm:cxn modelId="{12FC804E-D4E3-4F8F-8C02-520F596EB1FD}" type="presParOf" srcId="{89A3693A-8BBA-4C52-BF76-370AA6016ED4}" destId="{B7A18A96-6890-481F-A831-AC6AEE691966}" srcOrd="1" destOrd="0" presId="urn:microsoft.com/office/officeart/2005/8/layout/hierarchy2"/>
    <dgm:cxn modelId="{A783CC25-5CF5-4590-B6C1-2F9FDD8C7356}" type="presParOf" srcId="{B7A18A96-6890-481F-A831-AC6AEE691966}" destId="{DBFBB132-85D3-44F2-8AB8-81E4402B4528}" srcOrd="0" destOrd="0" presId="urn:microsoft.com/office/officeart/2005/8/layout/hierarchy2"/>
    <dgm:cxn modelId="{62669C53-347A-42D0-8308-97C50B87BF32}" type="presParOf" srcId="{DBFBB132-85D3-44F2-8AB8-81E4402B4528}" destId="{0367E1B3-B4F5-4237-826A-DB68DA0599EC}" srcOrd="0" destOrd="0" presId="urn:microsoft.com/office/officeart/2005/8/layout/hierarchy2"/>
    <dgm:cxn modelId="{EB916F14-5B0D-4A03-9FCB-D589120822D7}" type="presParOf" srcId="{B7A18A96-6890-481F-A831-AC6AEE691966}" destId="{530DDB98-B9F7-4F34-8584-AD264572A8BD}" srcOrd="1" destOrd="0" presId="urn:microsoft.com/office/officeart/2005/8/layout/hierarchy2"/>
    <dgm:cxn modelId="{CCEA8BC9-3923-47C0-A10C-6E277CD420FF}" type="presParOf" srcId="{530DDB98-B9F7-4F34-8584-AD264572A8BD}" destId="{42FA64F1-1BAD-4AC4-85C5-23C15C460FF5}" srcOrd="0" destOrd="0" presId="urn:microsoft.com/office/officeart/2005/8/layout/hierarchy2"/>
    <dgm:cxn modelId="{C947BB60-9E7D-4B5D-AD25-74A7C01924AE}" type="presParOf" srcId="{530DDB98-B9F7-4F34-8584-AD264572A8BD}" destId="{4EC145DF-BE08-4798-8928-F8EE46CD22DB}" srcOrd="1" destOrd="0" presId="urn:microsoft.com/office/officeart/2005/8/layout/hierarchy2"/>
    <dgm:cxn modelId="{DE04225C-9894-4C23-99C9-7DB38717EFCD}" type="presParOf" srcId="{4EC145DF-BE08-4798-8928-F8EE46CD22DB}" destId="{82E201E9-FB04-423A-9FC6-9AC0E25FFC30}" srcOrd="0" destOrd="0" presId="urn:microsoft.com/office/officeart/2005/8/layout/hierarchy2"/>
    <dgm:cxn modelId="{A90A3742-52C0-4443-B32F-DDE07BA0590A}" type="presParOf" srcId="{82E201E9-FB04-423A-9FC6-9AC0E25FFC30}" destId="{13CCCBFE-3888-45BB-B5FB-2B7F73B72F02}" srcOrd="0" destOrd="0" presId="urn:microsoft.com/office/officeart/2005/8/layout/hierarchy2"/>
    <dgm:cxn modelId="{7B341FDB-F640-4E15-8F07-D98D4A550D29}" type="presParOf" srcId="{4EC145DF-BE08-4798-8928-F8EE46CD22DB}" destId="{81CEDF32-F4C6-49DC-AC06-F00BC850C832}" srcOrd="1" destOrd="0" presId="urn:microsoft.com/office/officeart/2005/8/layout/hierarchy2"/>
    <dgm:cxn modelId="{247B0AA0-29C7-443C-8B56-3B7A1CC45EB5}" type="presParOf" srcId="{81CEDF32-F4C6-49DC-AC06-F00BC850C832}" destId="{5681F8BC-C2FF-4A4F-84E8-2C8832DF3982}" srcOrd="0" destOrd="0" presId="urn:microsoft.com/office/officeart/2005/8/layout/hierarchy2"/>
    <dgm:cxn modelId="{B9252EEC-7E90-4BD2-9588-F4BFE6E420B5}" type="presParOf" srcId="{81CEDF32-F4C6-49DC-AC06-F00BC850C832}" destId="{8B1EAA8E-DCBF-46F7-9E5D-8D578CEC6A85}" srcOrd="1" destOrd="0" presId="urn:microsoft.com/office/officeart/2005/8/layout/hierarchy2"/>
    <dgm:cxn modelId="{F906295A-0AA6-401D-8ECD-7BE10DDA8636}" type="presParOf" srcId="{4EC145DF-BE08-4798-8928-F8EE46CD22DB}" destId="{328DC1E8-1991-401A-8582-CE8431B39349}" srcOrd="2" destOrd="0" presId="urn:microsoft.com/office/officeart/2005/8/layout/hierarchy2"/>
    <dgm:cxn modelId="{0CA61E11-91AF-4B9C-B75B-713EA90CC431}" type="presParOf" srcId="{328DC1E8-1991-401A-8582-CE8431B39349}" destId="{853C6448-0DE8-4232-8EFF-06FEBEE78162}" srcOrd="0" destOrd="0" presId="urn:microsoft.com/office/officeart/2005/8/layout/hierarchy2"/>
    <dgm:cxn modelId="{E7E0416B-A147-43DF-84E7-2668FEA71C69}" type="presParOf" srcId="{4EC145DF-BE08-4798-8928-F8EE46CD22DB}" destId="{E2E01E7E-F84F-4231-98ED-27FE0446EAAB}" srcOrd="3" destOrd="0" presId="urn:microsoft.com/office/officeart/2005/8/layout/hierarchy2"/>
    <dgm:cxn modelId="{FD1C623C-21B5-4A83-A82E-F9771CD03A80}" type="presParOf" srcId="{E2E01E7E-F84F-4231-98ED-27FE0446EAAB}" destId="{10F908F6-D508-42E1-8EEC-92FC9DB56622}" srcOrd="0" destOrd="0" presId="urn:microsoft.com/office/officeart/2005/8/layout/hierarchy2"/>
    <dgm:cxn modelId="{DFB60A31-8A44-4A7E-AD10-5831CD792553}" type="presParOf" srcId="{E2E01E7E-F84F-4231-98ED-27FE0446EAAB}" destId="{7733FE2D-747B-42B8-9DB2-182FF7F043D2}" srcOrd="1" destOrd="0" presId="urn:microsoft.com/office/officeart/2005/8/layout/hierarchy2"/>
    <dgm:cxn modelId="{9EC3DC45-1C8C-4AC7-AA37-E55586721D3F}" type="presParOf" srcId="{4EC145DF-BE08-4798-8928-F8EE46CD22DB}" destId="{80CB0036-2095-4430-BC58-D7FA60778704}" srcOrd="4" destOrd="0" presId="urn:microsoft.com/office/officeart/2005/8/layout/hierarchy2"/>
    <dgm:cxn modelId="{9096F181-F064-4D63-9B25-CDED37A3D645}" type="presParOf" srcId="{80CB0036-2095-4430-BC58-D7FA60778704}" destId="{3B5C737C-E793-4519-AD88-CC2A8240403D}" srcOrd="0" destOrd="0" presId="urn:microsoft.com/office/officeart/2005/8/layout/hierarchy2"/>
    <dgm:cxn modelId="{B9B254AC-14C9-4CF3-8FD2-35854FB0F8A9}" type="presParOf" srcId="{4EC145DF-BE08-4798-8928-F8EE46CD22DB}" destId="{D5EE9082-0A53-4F7E-9B18-5EFDDFC16DD6}" srcOrd="5" destOrd="0" presId="urn:microsoft.com/office/officeart/2005/8/layout/hierarchy2"/>
    <dgm:cxn modelId="{12C3E412-8526-4AC1-AB45-B3A8FA8F3582}" type="presParOf" srcId="{D5EE9082-0A53-4F7E-9B18-5EFDDFC16DD6}" destId="{82E4D174-3B85-4401-AC20-15C8AA6BD457}" srcOrd="0" destOrd="0" presId="urn:microsoft.com/office/officeart/2005/8/layout/hierarchy2"/>
    <dgm:cxn modelId="{748797D3-B404-432E-BA41-94C87AA9A0B7}" type="presParOf" srcId="{D5EE9082-0A53-4F7E-9B18-5EFDDFC16DD6}" destId="{E745CA70-85FC-4A95-80A6-18D6A2913CBD}" srcOrd="1" destOrd="0" presId="urn:microsoft.com/office/officeart/2005/8/layout/hierarchy2"/>
    <dgm:cxn modelId="{8D379B69-33A0-4A41-944A-0B4A767D9478}" type="presParOf" srcId="{4EC145DF-BE08-4798-8928-F8EE46CD22DB}" destId="{9EE750F4-A8A9-4981-9B8B-E77FAB9A8CBD}" srcOrd="6" destOrd="0" presId="urn:microsoft.com/office/officeart/2005/8/layout/hierarchy2"/>
    <dgm:cxn modelId="{4F3A4CFB-B011-4420-BF46-F4FDA3B4CB30}" type="presParOf" srcId="{9EE750F4-A8A9-4981-9B8B-E77FAB9A8CBD}" destId="{028C6F15-DBC5-4B30-BE8D-4B6FD2A30EAF}" srcOrd="0" destOrd="0" presId="urn:microsoft.com/office/officeart/2005/8/layout/hierarchy2"/>
    <dgm:cxn modelId="{7B43B911-6C03-48C0-8DF5-B3F4B8D0B50F}" type="presParOf" srcId="{4EC145DF-BE08-4798-8928-F8EE46CD22DB}" destId="{D7D4643E-6331-4430-B42F-44B8255D8F7C}" srcOrd="7" destOrd="0" presId="urn:microsoft.com/office/officeart/2005/8/layout/hierarchy2"/>
    <dgm:cxn modelId="{D837CB87-840C-40E3-BF50-520EE16504F2}" type="presParOf" srcId="{D7D4643E-6331-4430-B42F-44B8255D8F7C}" destId="{B64676CA-5D05-4D61-838A-8F247054E504}" srcOrd="0" destOrd="0" presId="urn:microsoft.com/office/officeart/2005/8/layout/hierarchy2"/>
    <dgm:cxn modelId="{2878FFBB-B012-4043-ADA0-55400DE20C04}" type="presParOf" srcId="{D7D4643E-6331-4430-B42F-44B8255D8F7C}" destId="{A24E8D08-E974-4AAC-B910-405C1615D443}" srcOrd="1" destOrd="0" presId="urn:microsoft.com/office/officeart/2005/8/layout/hierarchy2"/>
    <dgm:cxn modelId="{B5D19DC2-2969-4280-ADFC-130863986863}" type="presParOf" srcId="{4EC145DF-BE08-4798-8928-F8EE46CD22DB}" destId="{CAE8162E-6BA3-4D70-B1E7-58A9B5EBE2FE}" srcOrd="8" destOrd="0" presId="urn:microsoft.com/office/officeart/2005/8/layout/hierarchy2"/>
    <dgm:cxn modelId="{A688091D-DAFF-42E5-A302-BDF369558B29}" type="presParOf" srcId="{CAE8162E-6BA3-4D70-B1E7-58A9B5EBE2FE}" destId="{EA62D068-A209-4111-B991-89A790F88BA8}" srcOrd="0" destOrd="0" presId="urn:microsoft.com/office/officeart/2005/8/layout/hierarchy2"/>
    <dgm:cxn modelId="{39019C03-EA32-4E51-8EB9-0D3A86CCC2C5}" type="presParOf" srcId="{4EC145DF-BE08-4798-8928-F8EE46CD22DB}" destId="{0A5A28ED-F064-4FDE-AC7D-D7B547ACCC10}" srcOrd="9" destOrd="0" presId="urn:microsoft.com/office/officeart/2005/8/layout/hierarchy2"/>
    <dgm:cxn modelId="{416418DC-08A8-4C4A-9D9C-4ABAF67AABAF}" type="presParOf" srcId="{0A5A28ED-F064-4FDE-AC7D-D7B547ACCC10}" destId="{5D1E4164-29DA-4950-B906-7DABD72AFF72}" srcOrd="0" destOrd="0" presId="urn:microsoft.com/office/officeart/2005/8/layout/hierarchy2"/>
    <dgm:cxn modelId="{5B961611-DB8C-4009-BAB8-B45FC18C61DC}" type="presParOf" srcId="{0A5A28ED-F064-4FDE-AC7D-D7B547ACCC10}" destId="{9F81945B-1EE0-4C5D-AF2B-B5EE351F8646}" srcOrd="1" destOrd="0" presId="urn:microsoft.com/office/officeart/2005/8/layout/hierarchy2"/>
    <dgm:cxn modelId="{6412BFC7-FF6D-4D8E-8B4C-4CE606197D90}" type="presParOf" srcId="{4EC145DF-BE08-4798-8928-F8EE46CD22DB}" destId="{B7572CA1-0416-480B-AC9F-A67F7D70B320}" srcOrd="10" destOrd="0" presId="urn:microsoft.com/office/officeart/2005/8/layout/hierarchy2"/>
    <dgm:cxn modelId="{826910A6-AD2B-49C4-A190-9E8B0330131E}" type="presParOf" srcId="{B7572CA1-0416-480B-AC9F-A67F7D70B320}" destId="{CF7D640B-08FA-43DA-8C79-72056EEC95D9}" srcOrd="0" destOrd="0" presId="urn:microsoft.com/office/officeart/2005/8/layout/hierarchy2"/>
    <dgm:cxn modelId="{BE966BEA-0B8A-426A-BEBD-42BC43AB7688}" type="presParOf" srcId="{4EC145DF-BE08-4798-8928-F8EE46CD22DB}" destId="{ED812251-D7AE-4C79-9417-27C99A55338F}" srcOrd="11" destOrd="0" presId="urn:microsoft.com/office/officeart/2005/8/layout/hierarchy2"/>
    <dgm:cxn modelId="{601D2E37-98C1-4E53-AF48-7BCB8F1C006D}" type="presParOf" srcId="{ED812251-D7AE-4C79-9417-27C99A55338F}" destId="{A07F3612-5762-4BB8-AE37-F0B6D2B9C436}" srcOrd="0" destOrd="0" presId="urn:microsoft.com/office/officeart/2005/8/layout/hierarchy2"/>
    <dgm:cxn modelId="{C5B62D76-1749-4A56-B309-8370A2B454AB}" type="presParOf" srcId="{ED812251-D7AE-4C79-9417-27C99A55338F}" destId="{B40E233A-EABF-4A89-BD03-AEA87AE6DB47}" srcOrd="1" destOrd="0" presId="urn:microsoft.com/office/officeart/2005/8/layout/hierarchy2"/>
    <dgm:cxn modelId="{3358DB48-79D1-4705-80AB-43C9753CF648}" type="presParOf" srcId="{4EC145DF-BE08-4798-8928-F8EE46CD22DB}" destId="{490C24DE-2498-4615-9A7F-7B73AEB315C9}" srcOrd="12" destOrd="0" presId="urn:microsoft.com/office/officeart/2005/8/layout/hierarchy2"/>
    <dgm:cxn modelId="{C4FCD7DB-A368-4236-BAA6-EEF66CF222B3}" type="presParOf" srcId="{490C24DE-2498-4615-9A7F-7B73AEB315C9}" destId="{CDDA2FE4-6084-477C-BD47-1DD4ED96D7BB}" srcOrd="0" destOrd="0" presId="urn:microsoft.com/office/officeart/2005/8/layout/hierarchy2"/>
    <dgm:cxn modelId="{9F6B0CA6-8272-43DE-827A-A0DEB5773773}" type="presParOf" srcId="{4EC145DF-BE08-4798-8928-F8EE46CD22DB}" destId="{36EA45B5-324A-4AE9-9AD4-DCF582A8BE68}" srcOrd="13" destOrd="0" presId="urn:microsoft.com/office/officeart/2005/8/layout/hierarchy2"/>
    <dgm:cxn modelId="{16120B0F-0A16-4258-80C4-5F770F660E84}" type="presParOf" srcId="{36EA45B5-324A-4AE9-9AD4-DCF582A8BE68}" destId="{D871029A-5E6F-4D13-9F0B-3EF0790904B6}" srcOrd="0" destOrd="0" presId="urn:microsoft.com/office/officeart/2005/8/layout/hierarchy2"/>
    <dgm:cxn modelId="{15E89D80-51E0-4ED1-A723-E040CA0F3F18}" type="presParOf" srcId="{36EA45B5-324A-4AE9-9AD4-DCF582A8BE68}" destId="{93A6471E-4C4B-4BDA-90DD-1829817255E9}" srcOrd="1" destOrd="0" presId="urn:microsoft.com/office/officeart/2005/8/layout/hierarchy2"/>
    <dgm:cxn modelId="{1CD903A5-84BD-4E3E-AD2B-93BB61A15724}" type="presParOf" srcId="{4EC145DF-BE08-4798-8928-F8EE46CD22DB}" destId="{39FBBB3F-ACAE-4845-A9E0-8B5DACA4F30F}" srcOrd="14" destOrd="0" presId="urn:microsoft.com/office/officeart/2005/8/layout/hierarchy2"/>
    <dgm:cxn modelId="{B0E4CB1F-37BB-4C6A-BA50-F95A083CECB5}" type="presParOf" srcId="{39FBBB3F-ACAE-4845-A9E0-8B5DACA4F30F}" destId="{69CAD497-A0A0-4665-AAE3-445055828BCA}" srcOrd="0" destOrd="0" presId="urn:microsoft.com/office/officeart/2005/8/layout/hierarchy2"/>
    <dgm:cxn modelId="{289A73C8-A0BD-4749-9564-98B9B7650456}" type="presParOf" srcId="{4EC145DF-BE08-4798-8928-F8EE46CD22DB}" destId="{E137749C-FF2D-4BF8-8575-6E4804142FB7}" srcOrd="15" destOrd="0" presId="urn:microsoft.com/office/officeart/2005/8/layout/hierarchy2"/>
    <dgm:cxn modelId="{150DE78B-BDE6-4DBD-8FCC-74AC4F929AC4}" type="presParOf" srcId="{E137749C-FF2D-4BF8-8575-6E4804142FB7}" destId="{8A8BBA62-61EF-46C3-8FC6-2584FD1415FC}" srcOrd="0" destOrd="0" presId="urn:microsoft.com/office/officeart/2005/8/layout/hierarchy2"/>
    <dgm:cxn modelId="{D8AEE2A8-9AB6-435C-B210-9C9D427F2419}" type="presParOf" srcId="{E137749C-FF2D-4BF8-8575-6E4804142FB7}" destId="{B3F055F0-5A65-410B-963A-76BFF1885E1A}" srcOrd="1" destOrd="0" presId="urn:microsoft.com/office/officeart/2005/8/layout/hierarchy2"/>
    <dgm:cxn modelId="{C081CC4C-084E-44E7-8AE8-C78FF08B6293}" type="presParOf" srcId="{4EC145DF-BE08-4798-8928-F8EE46CD22DB}" destId="{12065957-CE2C-40E5-AA79-9A2BD316E7F5}" srcOrd="16" destOrd="0" presId="urn:microsoft.com/office/officeart/2005/8/layout/hierarchy2"/>
    <dgm:cxn modelId="{015CA65F-56CC-46DC-AF4A-17CD075D0C10}" type="presParOf" srcId="{12065957-CE2C-40E5-AA79-9A2BD316E7F5}" destId="{EE347B8C-C6B2-4DAD-8D91-C261441F5CB2}" srcOrd="0" destOrd="0" presId="urn:microsoft.com/office/officeart/2005/8/layout/hierarchy2"/>
    <dgm:cxn modelId="{08037D92-21CB-456D-821F-9BD5F2FABC37}" type="presParOf" srcId="{4EC145DF-BE08-4798-8928-F8EE46CD22DB}" destId="{95F7CEA8-85CC-4345-8D0B-4C95F10E3031}" srcOrd="17" destOrd="0" presId="urn:microsoft.com/office/officeart/2005/8/layout/hierarchy2"/>
    <dgm:cxn modelId="{A2EE03FD-1AD6-4687-AACC-0A85FB3FE018}" type="presParOf" srcId="{95F7CEA8-85CC-4345-8D0B-4C95F10E3031}" destId="{C76F9BBB-5AEC-4E8B-9AEF-5AFF90AABCBE}" srcOrd="0" destOrd="0" presId="urn:microsoft.com/office/officeart/2005/8/layout/hierarchy2"/>
    <dgm:cxn modelId="{E3940F87-F9CC-4240-983E-3B484262A1E3}" type="presParOf" srcId="{95F7CEA8-85CC-4345-8D0B-4C95F10E3031}" destId="{F5F3AD60-0A8D-417A-A8C9-EDCD8935AAEA}" srcOrd="1" destOrd="0" presId="urn:microsoft.com/office/officeart/2005/8/layout/hierarchy2"/>
    <dgm:cxn modelId="{4EA30309-2E28-40DA-8A7B-9A539C490572}" type="presParOf" srcId="{4EC145DF-BE08-4798-8928-F8EE46CD22DB}" destId="{060CB729-4E05-4770-8242-C9907E741C75}" srcOrd="18" destOrd="0" presId="urn:microsoft.com/office/officeart/2005/8/layout/hierarchy2"/>
    <dgm:cxn modelId="{2892FD01-F6E0-417B-84CE-1F1AB3096DA4}" type="presParOf" srcId="{060CB729-4E05-4770-8242-C9907E741C75}" destId="{601C3DD3-6C4F-416C-851D-8EA49FDE1E9E}" srcOrd="0" destOrd="0" presId="urn:microsoft.com/office/officeart/2005/8/layout/hierarchy2"/>
    <dgm:cxn modelId="{78A375CC-1CE6-4CA0-B943-635A59EB18EF}" type="presParOf" srcId="{4EC145DF-BE08-4798-8928-F8EE46CD22DB}" destId="{794DA1BE-FD07-4DD2-BFA1-EE38A6DA9126}" srcOrd="19" destOrd="0" presId="urn:microsoft.com/office/officeart/2005/8/layout/hierarchy2"/>
    <dgm:cxn modelId="{F4196EDF-7C03-4D2B-BDCB-DE948D669423}" type="presParOf" srcId="{794DA1BE-FD07-4DD2-BFA1-EE38A6DA9126}" destId="{071100EE-54BB-4588-AB0C-78AAF4B9D6E4}" srcOrd="0" destOrd="0" presId="urn:microsoft.com/office/officeart/2005/8/layout/hierarchy2"/>
    <dgm:cxn modelId="{C4E0CFDB-BA0E-44DC-8A42-39CC0323855E}" type="presParOf" srcId="{794DA1BE-FD07-4DD2-BFA1-EE38A6DA9126}" destId="{8197BFA4-C26E-4026-8E60-969D9B45B558}" srcOrd="1" destOrd="0" presId="urn:microsoft.com/office/officeart/2005/8/layout/hierarchy2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BF16ED1-7857-461C-8CF8-F0D28FEE685C}" type="doc">
      <dgm:prSet loTypeId="urn:microsoft.com/office/officeart/2005/8/layout/hierarchy2" loCatId="hierarchy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3DBEDE1F-7C52-4919-8334-A3A7D7AF4761}">
      <dgm:prSet phldrT="[텍스트]" custT="1"/>
      <dgm:spPr/>
      <dgm:t>
        <a:bodyPr/>
        <a:lstStyle/>
        <a:p>
          <a:pPr latinLnBrk="1"/>
          <a:r>
            <a:rPr lang="en-US" altLang="ko-KR" sz="1800" dirty="0" smtClean="0">
              <a:latin typeface="+mn-ea"/>
              <a:ea typeface="+mn-ea"/>
            </a:rPr>
            <a:t>Service</a:t>
          </a:r>
          <a:endParaRPr lang="ko-KR" altLang="en-US" sz="1800" dirty="0">
            <a:latin typeface="+mn-ea"/>
            <a:ea typeface="+mn-ea"/>
          </a:endParaRPr>
        </a:p>
      </dgm:t>
    </dgm:pt>
    <dgm:pt modelId="{711BC6C4-0FBC-4084-A88F-F8113F439175}" type="parTrans" cxnId="{DA1E96F6-4807-4862-86DE-2CCAFACC3175}">
      <dgm:prSet/>
      <dgm:spPr/>
      <dgm:t>
        <a:bodyPr/>
        <a:lstStyle/>
        <a:p>
          <a:pPr latinLnBrk="1"/>
          <a:endParaRPr lang="ko-KR" altLang="en-US" sz="1000">
            <a:latin typeface="+mn-ea"/>
            <a:ea typeface="+mn-ea"/>
          </a:endParaRPr>
        </a:p>
      </dgm:t>
    </dgm:pt>
    <dgm:pt modelId="{09C9F811-15F6-4DF4-A20B-12F787FFC577}" type="sibTrans" cxnId="{DA1E96F6-4807-4862-86DE-2CCAFACC3175}">
      <dgm:prSet/>
      <dgm:spPr/>
      <dgm:t>
        <a:bodyPr/>
        <a:lstStyle/>
        <a:p>
          <a:pPr latinLnBrk="1"/>
          <a:endParaRPr lang="ko-KR" altLang="en-US" sz="1000">
            <a:latin typeface="+mn-ea"/>
            <a:ea typeface="+mn-ea"/>
          </a:endParaRPr>
        </a:p>
      </dgm:t>
    </dgm:pt>
    <dgm:pt modelId="{EFFB6162-9CAE-4F49-9456-DE0A389FF134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latin typeface="+mn-ea"/>
              <a:ea typeface="+mn-ea"/>
            </a:rPr>
            <a:t>member</a:t>
          </a:r>
          <a:endParaRPr lang="ko-KR" altLang="en-US" sz="1600" dirty="0">
            <a:latin typeface="+mn-ea"/>
            <a:ea typeface="+mn-ea"/>
          </a:endParaRPr>
        </a:p>
      </dgm:t>
    </dgm:pt>
    <dgm:pt modelId="{0FD085D8-20A3-40AB-9155-2998311EA6A5}" type="parTrans" cxnId="{0B391048-A799-402B-B23E-4A383A370045}">
      <dgm:prSet custT="1"/>
      <dgm:spPr/>
      <dgm:t>
        <a:bodyPr/>
        <a:lstStyle/>
        <a:p>
          <a:pPr latinLnBrk="1"/>
          <a:endParaRPr lang="ko-KR" altLang="en-US" sz="1000">
            <a:latin typeface="+mn-ea"/>
            <a:ea typeface="+mn-ea"/>
          </a:endParaRPr>
        </a:p>
      </dgm:t>
    </dgm:pt>
    <dgm:pt modelId="{CFFC494E-2AD4-4ECB-8DF9-B3CFF9E1F5A2}" type="sibTrans" cxnId="{0B391048-A799-402B-B23E-4A383A370045}">
      <dgm:prSet/>
      <dgm:spPr/>
      <dgm:t>
        <a:bodyPr/>
        <a:lstStyle/>
        <a:p>
          <a:pPr latinLnBrk="1"/>
          <a:endParaRPr lang="ko-KR" altLang="en-US" sz="1000">
            <a:latin typeface="+mn-ea"/>
            <a:ea typeface="+mn-ea"/>
          </a:endParaRPr>
        </a:p>
      </dgm:t>
    </dgm:pt>
    <dgm:pt modelId="{E829BC5A-AF80-45C4-B197-82D29ED1BA05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latin typeface="+mn-ea"/>
              <a:ea typeface="+mn-ea"/>
            </a:rPr>
            <a:t>MemberService</a:t>
          </a:r>
          <a:endParaRPr lang="ko-KR" altLang="en-US" sz="1200" dirty="0">
            <a:latin typeface="+mn-ea"/>
            <a:ea typeface="+mn-ea"/>
          </a:endParaRPr>
        </a:p>
      </dgm:t>
    </dgm:pt>
    <dgm:pt modelId="{291A08AC-BEBE-4398-BCF9-1BAC96F2F1C1}" type="parTrans" cxnId="{2E2FAE7D-25E1-4C57-B1FE-5AE117F315D6}">
      <dgm:prSet custT="1"/>
      <dgm:spPr/>
      <dgm:t>
        <a:bodyPr/>
        <a:lstStyle/>
        <a:p>
          <a:pPr latinLnBrk="1"/>
          <a:endParaRPr lang="ko-KR" altLang="en-US" sz="1000">
            <a:latin typeface="+mn-ea"/>
            <a:ea typeface="+mn-ea"/>
          </a:endParaRPr>
        </a:p>
      </dgm:t>
    </dgm:pt>
    <dgm:pt modelId="{109C5B09-54FE-4371-A905-6583FE1FA034}" type="sibTrans" cxnId="{2E2FAE7D-25E1-4C57-B1FE-5AE117F315D6}">
      <dgm:prSet/>
      <dgm:spPr/>
      <dgm:t>
        <a:bodyPr/>
        <a:lstStyle/>
        <a:p>
          <a:pPr latinLnBrk="1"/>
          <a:endParaRPr lang="ko-KR" altLang="en-US" sz="1000">
            <a:latin typeface="+mn-ea"/>
            <a:ea typeface="+mn-ea"/>
          </a:endParaRPr>
        </a:p>
      </dgm:t>
    </dgm:pt>
    <dgm:pt modelId="{BF0029A0-2138-45DF-82F1-9F9631FF3243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latin typeface="+mn-ea"/>
              <a:ea typeface="+mn-ea"/>
            </a:rPr>
            <a:t>cashdonation</a:t>
          </a:r>
          <a:endParaRPr lang="ko-KR" altLang="en-US" sz="1600" dirty="0">
            <a:latin typeface="+mn-ea"/>
            <a:ea typeface="+mn-ea"/>
          </a:endParaRPr>
        </a:p>
      </dgm:t>
    </dgm:pt>
    <dgm:pt modelId="{6BBED8C0-9F5F-4189-8DBE-B7FC1BF30E4E}" type="parTrans" cxnId="{1EB3EEF5-D32E-4297-BEA5-D32A446DD206}">
      <dgm:prSet custT="1"/>
      <dgm:spPr/>
      <dgm:t>
        <a:bodyPr/>
        <a:lstStyle/>
        <a:p>
          <a:pPr latinLnBrk="1"/>
          <a:endParaRPr lang="ko-KR" altLang="en-US" sz="1000">
            <a:latin typeface="+mn-ea"/>
            <a:ea typeface="+mn-ea"/>
          </a:endParaRPr>
        </a:p>
      </dgm:t>
    </dgm:pt>
    <dgm:pt modelId="{433BF1E5-3306-4837-8DF5-EAE1E8BBE014}" type="sibTrans" cxnId="{1EB3EEF5-D32E-4297-BEA5-D32A446DD206}">
      <dgm:prSet/>
      <dgm:spPr/>
      <dgm:t>
        <a:bodyPr/>
        <a:lstStyle/>
        <a:p>
          <a:pPr latinLnBrk="1"/>
          <a:endParaRPr lang="ko-KR" altLang="en-US" sz="1000">
            <a:latin typeface="+mn-ea"/>
            <a:ea typeface="+mn-ea"/>
          </a:endParaRPr>
        </a:p>
      </dgm:t>
    </dgm:pt>
    <dgm:pt modelId="{D923A09B-52DC-49AB-AA1D-553AA3F39E92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latin typeface="+mn-ea"/>
              <a:ea typeface="+mn-ea"/>
            </a:rPr>
            <a:t>allpay</a:t>
          </a:r>
          <a:endParaRPr lang="ko-KR" altLang="en-US" sz="1600" dirty="0">
            <a:latin typeface="+mn-ea"/>
            <a:ea typeface="+mn-ea"/>
          </a:endParaRPr>
        </a:p>
      </dgm:t>
    </dgm:pt>
    <dgm:pt modelId="{F0776472-F74D-4899-A80A-81A82F4DDBBC}" type="parTrans" cxnId="{B89AFD0B-AE3B-40E3-BCB6-A5AD5055875B}">
      <dgm:prSet custT="1"/>
      <dgm:spPr/>
      <dgm:t>
        <a:bodyPr/>
        <a:lstStyle/>
        <a:p>
          <a:pPr latinLnBrk="1"/>
          <a:endParaRPr lang="ko-KR" altLang="en-US" sz="1000">
            <a:latin typeface="+mn-ea"/>
            <a:ea typeface="+mn-ea"/>
          </a:endParaRPr>
        </a:p>
      </dgm:t>
    </dgm:pt>
    <dgm:pt modelId="{5C45D05C-8171-4016-AF7A-B3054A5A6B02}" type="sibTrans" cxnId="{B89AFD0B-AE3B-40E3-BCB6-A5AD5055875B}">
      <dgm:prSet/>
      <dgm:spPr/>
      <dgm:t>
        <a:bodyPr/>
        <a:lstStyle/>
        <a:p>
          <a:pPr latinLnBrk="1"/>
          <a:endParaRPr lang="ko-KR" altLang="en-US" sz="1000">
            <a:latin typeface="+mn-ea"/>
            <a:ea typeface="+mn-ea"/>
          </a:endParaRPr>
        </a:p>
      </dgm:t>
    </dgm:pt>
    <dgm:pt modelId="{03E3F73B-ECB5-4196-BD24-51093C625254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latin typeface="+mn-ea"/>
              <a:ea typeface="+mn-ea"/>
            </a:rPr>
            <a:t>MemberServiceImpl</a:t>
          </a:r>
          <a:endParaRPr lang="ko-KR" altLang="en-US" sz="1200" dirty="0">
            <a:latin typeface="+mn-ea"/>
            <a:ea typeface="+mn-ea"/>
          </a:endParaRPr>
        </a:p>
      </dgm:t>
    </dgm:pt>
    <dgm:pt modelId="{A458023A-11B9-44ED-AE55-E7F1C3964C11}" type="parTrans" cxnId="{17DF51BB-2985-4BDF-B2FF-107AB6383C9A}">
      <dgm:prSet custT="1"/>
      <dgm:spPr/>
      <dgm:t>
        <a:bodyPr/>
        <a:lstStyle/>
        <a:p>
          <a:pPr latinLnBrk="1"/>
          <a:endParaRPr lang="ko-KR" altLang="en-US" sz="1000">
            <a:latin typeface="+mn-ea"/>
            <a:ea typeface="+mn-ea"/>
          </a:endParaRPr>
        </a:p>
      </dgm:t>
    </dgm:pt>
    <dgm:pt modelId="{A95D44C2-F6AD-4EE1-8AA3-7E22B16586EE}" type="sibTrans" cxnId="{17DF51BB-2985-4BDF-B2FF-107AB6383C9A}">
      <dgm:prSet/>
      <dgm:spPr/>
      <dgm:t>
        <a:bodyPr/>
        <a:lstStyle/>
        <a:p>
          <a:pPr latinLnBrk="1"/>
          <a:endParaRPr lang="ko-KR" altLang="en-US" sz="1000">
            <a:latin typeface="+mn-ea"/>
            <a:ea typeface="+mn-ea"/>
          </a:endParaRPr>
        </a:p>
      </dgm:t>
    </dgm:pt>
    <dgm:pt modelId="{95F2834B-1471-40FE-ACAC-F0DC5358D663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latin typeface="+mn-ea"/>
              <a:ea typeface="+mn-ea"/>
            </a:rPr>
            <a:t>MemberVo</a:t>
          </a:r>
          <a:endParaRPr lang="ko-KR" altLang="en-US" sz="1200" dirty="0">
            <a:latin typeface="+mn-ea"/>
            <a:ea typeface="+mn-ea"/>
          </a:endParaRPr>
        </a:p>
      </dgm:t>
    </dgm:pt>
    <dgm:pt modelId="{388C736C-FDAA-41ED-A5B9-A6CBC369518D}" type="parTrans" cxnId="{0DBE4212-02FC-4994-BD5E-3AEE8940D4E2}">
      <dgm:prSet custT="1"/>
      <dgm:spPr/>
      <dgm:t>
        <a:bodyPr/>
        <a:lstStyle/>
        <a:p>
          <a:pPr latinLnBrk="1"/>
          <a:endParaRPr lang="ko-KR" altLang="en-US" sz="1000">
            <a:latin typeface="+mn-ea"/>
            <a:ea typeface="+mn-ea"/>
          </a:endParaRPr>
        </a:p>
      </dgm:t>
    </dgm:pt>
    <dgm:pt modelId="{84C809CF-59C1-4771-989E-94A63DC37323}" type="sibTrans" cxnId="{0DBE4212-02FC-4994-BD5E-3AEE8940D4E2}">
      <dgm:prSet/>
      <dgm:spPr/>
      <dgm:t>
        <a:bodyPr/>
        <a:lstStyle/>
        <a:p>
          <a:pPr latinLnBrk="1"/>
          <a:endParaRPr lang="ko-KR" altLang="en-US" sz="1000">
            <a:latin typeface="+mn-ea"/>
            <a:ea typeface="+mn-ea"/>
          </a:endParaRPr>
        </a:p>
      </dgm:t>
    </dgm:pt>
    <dgm:pt modelId="{674B1AB9-5392-4BD9-8751-50B07ADBE5BC}">
      <dgm:prSet custT="1"/>
      <dgm:spPr/>
      <dgm:t>
        <a:bodyPr/>
        <a:lstStyle/>
        <a:p>
          <a:pPr latinLnBrk="1"/>
          <a:r>
            <a:rPr lang="en-US" altLang="en-US" sz="1200" dirty="0" smtClean="0">
              <a:latin typeface="+mn-ea"/>
              <a:ea typeface="+mn-ea"/>
            </a:rPr>
            <a:t> CashDonationService</a:t>
          </a:r>
          <a:endParaRPr lang="ko-KR" altLang="en-US" sz="1200" dirty="0">
            <a:latin typeface="+mn-ea"/>
            <a:ea typeface="+mn-ea"/>
          </a:endParaRPr>
        </a:p>
      </dgm:t>
    </dgm:pt>
    <dgm:pt modelId="{8A656524-E5FB-41D1-ACF8-ECBE1D4E8B74}" type="parTrans" cxnId="{1E3E714E-081F-4982-BB21-4D2A99FF014B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537C1A6F-E93D-481A-831B-E6A5AB3207CE}" type="sibTrans" cxnId="{1E3E714E-081F-4982-BB21-4D2A99FF014B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A597CC50-A8A3-47FA-BF8F-7DC67114E77D}">
      <dgm:prSet custT="1"/>
      <dgm:spPr/>
      <dgm:t>
        <a:bodyPr/>
        <a:lstStyle/>
        <a:p>
          <a:pPr latinLnBrk="1"/>
          <a:r>
            <a:rPr lang="en-US" altLang="en-US" sz="1200" dirty="0" smtClean="0">
              <a:latin typeface="+mn-ea"/>
              <a:ea typeface="+mn-ea"/>
            </a:rPr>
            <a:t> AllPayService</a:t>
          </a:r>
          <a:endParaRPr lang="ko-KR" altLang="en-US" sz="1200" dirty="0">
            <a:latin typeface="+mn-ea"/>
            <a:ea typeface="+mn-ea"/>
          </a:endParaRPr>
        </a:p>
      </dgm:t>
    </dgm:pt>
    <dgm:pt modelId="{162FC4A5-10CA-4584-BB5B-C9DA760420E6}" type="parTrans" cxnId="{DEF67C7B-A681-4C52-A5CF-C6565BE33DDA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291FD665-331C-452A-B8D2-FD60BBC3720F}" type="sibTrans" cxnId="{DEF67C7B-A681-4C52-A5CF-C6565BE33DDA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BA6C0CB5-CE28-46DD-B82B-CB2000F6432B}">
      <dgm:prSet custT="1"/>
      <dgm:spPr/>
      <dgm:t>
        <a:bodyPr/>
        <a:lstStyle/>
        <a:p>
          <a:pPr latinLnBrk="1"/>
          <a:r>
            <a:rPr lang="en-US" altLang="en-US" sz="1200" dirty="0" smtClean="0">
              <a:latin typeface="+mn-ea"/>
              <a:ea typeface="+mn-ea"/>
            </a:rPr>
            <a:t>AllPayService</a:t>
          </a:r>
          <a:r>
            <a:rPr lang="en-US" altLang="ko-KR" sz="1200" dirty="0" smtClean="0">
              <a:latin typeface="+mn-ea"/>
              <a:ea typeface="+mn-ea"/>
            </a:rPr>
            <a:t>Impl</a:t>
          </a:r>
          <a:endParaRPr lang="ko-KR" altLang="en-US" sz="1200" dirty="0">
            <a:latin typeface="+mn-ea"/>
            <a:ea typeface="+mn-ea"/>
          </a:endParaRPr>
        </a:p>
      </dgm:t>
    </dgm:pt>
    <dgm:pt modelId="{5784056F-DB06-4546-875B-5E1FE4A5CBF3}" type="parTrans" cxnId="{6A6168C3-8B68-4C3A-AA7F-B3B636490083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FE16BF29-20A9-4770-ABCA-5BE35E187BAF}" type="sibTrans" cxnId="{6A6168C3-8B68-4C3A-AA7F-B3B636490083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478B521B-1A1B-47EE-8948-038B26DEA18F}">
      <dgm:prSet custT="1"/>
      <dgm:spPr/>
      <dgm:t>
        <a:bodyPr/>
        <a:lstStyle/>
        <a:p>
          <a:pPr latinLnBrk="1"/>
          <a:r>
            <a:rPr lang="en-US" altLang="en-US" sz="1200" dirty="0" smtClean="0">
              <a:latin typeface="+mn-ea"/>
              <a:ea typeface="+mn-ea"/>
            </a:rPr>
            <a:t> CashDonationInService</a:t>
          </a:r>
          <a:r>
            <a:rPr lang="en-US" altLang="ko-KR" sz="1200" dirty="0" smtClean="0">
              <a:latin typeface="+mn-ea"/>
              <a:ea typeface="+mn-ea"/>
            </a:rPr>
            <a:t>Impl</a:t>
          </a:r>
          <a:endParaRPr lang="ko-KR" altLang="en-US" sz="1200" dirty="0">
            <a:latin typeface="+mn-ea"/>
            <a:ea typeface="+mn-ea"/>
          </a:endParaRPr>
        </a:p>
      </dgm:t>
    </dgm:pt>
    <dgm:pt modelId="{6B5BD468-3CCB-4FD1-B8F9-E8DC08EC3CE2}" type="parTrans" cxnId="{0B4880AD-1DBC-4C75-8B76-768D1350B929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22CB9937-37FA-427E-B99C-5B74A341D637}" type="sibTrans" cxnId="{0B4880AD-1DBC-4C75-8B76-768D1350B929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D0566F41-4CEF-4F28-A78F-0CECEC927776}">
      <dgm:prSet custT="1"/>
      <dgm:spPr/>
      <dgm:t>
        <a:bodyPr/>
        <a:lstStyle/>
        <a:p>
          <a:pPr latinLnBrk="1"/>
          <a:r>
            <a:rPr lang="en-US" altLang="en-US" sz="1200" dirty="0" smtClean="0">
              <a:latin typeface="+mn-ea"/>
              <a:ea typeface="+mn-ea"/>
            </a:rPr>
            <a:t> CashDonationVo</a:t>
          </a:r>
          <a:endParaRPr lang="ko-KR" altLang="en-US" sz="1200" dirty="0">
            <a:latin typeface="+mn-ea"/>
            <a:ea typeface="+mn-ea"/>
          </a:endParaRPr>
        </a:p>
      </dgm:t>
    </dgm:pt>
    <dgm:pt modelId="{1BFC304E-EFBE-45F4-9275-B47767B9412A}" type="parTrans" cxnId="{2024FFF2-123B-4C32-BE5A-09551D86B377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2D769169-ABCD-4574-9FFB-0B0BEF5C081C}" type="sibTrans" cxnId="{2024FFF2-123B-4C32-BE5A-09551D86B377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CF82F56B-038E-4215-A437-A4E5BAA11219}">
      <dgm:prSet custT="1"/>
      <dgm:spPr/>
      <dgm:t>
        <a:bodyPr/>
        <a:lstStyle/>
        <a:p>
          <a:pPr latinLnBrk="1"/>
          <a:r>
            <a:rPr lang="en-US" altLang="en-US" sz="1200" dirty="0" smtClean="0">
              <a:latin typeface="+mn-ea"/>
              <a:ea typeface="+mn-ea"/>
            </a:rPr>
            <a:t>AllPayVo</a:t>
          </a:r>
          <a:endParaRPr lang="ko-KR" altLang="en-US" sz="1200" dirty="0">
            <a:latin typeface="+mn-ea"/>
            <a:ea typeface="+mn-ea"/>
          </a:endParaRPr>
        </a:p>
      </dgm:t>
    </dgm:pt>
    <dgm:pt modelId="{63F5084E-16CE-4B72-8537-17C371E7E301}" type="parTrans" cxnId="{9361ACA5-BE64-44A7-B22E-2C5366DAA12B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4929C482-3ED2-4898-A935-5C5FCE50E162}" type="sibTrans" cxnId="{9361ACA5-BE64-44A7-B22E-2C5366DAA12B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73C9672B-2DD9-4702-8358-6BB304AE6A9E}" type="pres">
      <dgm:prSet presAssocID="{FBF16ED1-7857-461C-8CF8-F0D28FEE685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9A3693A-8BBA-4C52-BF76-370AA6016ED4}" type="pres">
      <dgm:prSet presAssocID="{3DBEDE1F-7C52-4919-8334-A3A7D7AF4761}" presName="root1" presStyleCnt="0"/>
      <dgm:spPr/>
    </dgm:pt>
    <dgm:pt modelId="{00A107F1-A7D5-42BB-B596-CEF1698EBD7B}" type="pres">
      <dgm:prSet presAssocID="{3DBEDE1F-7C52-4919-8334-A3A7D7AF4761}" presName="LevelOneTextNode" presStyleLbl="node0" presStyleIdx="0" presStyleCnt="1" custScaleX="256680" custScaleY="220772" custLinFactX="-145514" custLinFactNeighborX="-200000" custLinFactNeighborY="-5166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7A18A96-6890-481F-A831-AC6AEE691966}" type="pres">
      <dgm:prSet presAssocID="{3DBEDE1F-7C52-4919-8334-A3A7D7AF4761}" presName="level2hierChild" presStyleCnt="0"/>
      <dgm:spPr/>
    </dgm:pt>
    <dgm:pt modelId="{DBFBB132-85D3-44F2-8AB8-81E4402B4528}" type="pres">
      <dgm:prSet presAssocID="{0FD085D8-20A3-40AB-9155-2998311EA6A5}" presName="conn2-1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0367E1B3-B4F5-4237-826A-DB68DA0599EC}" type="pres">
      <dgm:prSet presAssocID="{0FD085D8-20A3-40AB-9155-2998311EA6A5}" presName="connTx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530DDB98-B9F7-4F34-8584-AD264572A8BD}" type="pres">
      <dgm:prSet presAssocID="{EFFB6162-9CAE-4F49-9456-DE0A389FF134}" presName="root2" presStyleCnt="0"/>
      <dgm:spPr/>
    </dgm:pt>
    <dgm:pt modelId="{42FA64F1-1BAD-4AC4-85C5-23C15C460FF5}" type="pres">
      <dgm:prSet presAssocID="{EFFB6162-9CAE-4F49-9456-DE0A389FF134}" presName="LevelTwoTextNode" presStyleLbl="node2" presStyleIdx="0" presStyleCnt="3" custScaleX="333728" custScaleY="201328" custLinFactNeighborX="-7979" custLinFactNeighborY="-4166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EC145DF-BE08-4798-8928-F8EE46CD22DB}" type="pres">
      <dgm:prSet presAssocID="{EFFB6162-9CAE-4F49-9456-DE0A389FF134}" presName="level3hierChild" presStyleCnt="0"/>
      <dgm:spPr/>
    </dgm:pt>
    <dgm:pt modelId="{82E201E9-FB04-423A-9FC6-9AC0E25FFC30}" type="pres">
      <dgm:prSet presAssocID="{291A08AC-BEBE-4398-BCF9-1BAC96F2F1C1}" presName="conn2-1" presStyleLbl="parChTrans1D3" presStyleIdx="0" presStyleCnt="9"/>
      <dgm:spPr/>
      <dgm:t>
        <a:bodyPr/>
        <a:lstStyle/>
        <a:p>
          <a:pPr latinLnBrk="1"/>
          <a:endParaRPr lang="ko-KR" altLang="en-US"/>
        </a:p>
      </dgm:t>
    </dgm:pt>
    <dgm:pt modelId="{13CCCBFE-3888-45BB-B5FB-2B7F73B72F02}" type="pres">
      <dgm:prSet presAssocID="{291A08AC-BEBE-4398-BCF9-1BAC96F2F1C1}" presName="connTx" presStyleLbl="parChTrans1D3" presStyleIdx="0" presStyleCnt="9"/>
      <dgm:spPr/>
      <dgm:t>
        <a:bodyPr/>
        <a:lstStyle/>
        <a:p>
          <a:pPr latinLnBrk="1"/>
          <a:endParaRPr lang="ko-KR" altLang="en-US"/>
        </a:p>
      </dgm:t>
    </dgm:pt>
    <dgm:pt modelId="{81CEDF32-F4C6-49DC-AC06-F00BC850C832}" type="pres">
      <dgm:prSet presAssocID="{E829BC5A-AF80-45C4-B197-82D29ED1BA05}" presName="root2" presStyleCnt="0"/>
      <dgm:spPr/>
    </dgm:pt>
    <dgm:pt modelId="{5681F8BC-C2FF-4A4F-84E8-2C8832DF3982}" type="pres">
      <dgm:prSet presAssocID="{E829BC5A-AF80-45C4-B197-82D29ED1BA05}" presName="LevelTwoTextNode" presStyleLbl="node3" presStyleIdx="0" presStyleCnt="9" custScaleX="574089" custScaleY="173865" custLinFactNeighborX="85883" custLinFactNeighborY="-775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B1EAA8E-DCBF-46F7-9E5D-8D578CEC6A85}" type="pres">
      <dgm:prSet presAssocID="{E829BC5A-AF80-45C4-B197-82D29ED1BA05}" presName="level3hierChild" presStyleCnt="0"/>
      <dgm:spPr/>
    </dgm:pt>
    <dgm:pt modelId="{328DC1E8-1991-401A-8582-CE8431B39349}" type="pres">
      <dgm:prSet presAssocID="{A458023A-11B9-44ED-AE55-E7F1C3964C11}" presName="conn2-1" presStyleLbl="parChTrans1D3" presStyleIdx="1" presStyleCnt="9"/>
      <dgm:spPr/>
      <dgm:t>
        <a:bodyPr/>
        <a:lstStyle/>
        <a:p>
          <a:pPr latinLnBrk="1"/>
          <a:endParaRPr lang="ko-KR" altLang="en-US"/>
        </a:p>
      </dgm:t>
    </dgm:pt>
    <dgm:pt modelId="{853C6448-0DE8-4232-8EFF-06FEBEE78162}" type="pres">
      <dgm:prSet presAssocID="{A458023A-11B9-44ED-AE55-E7F1C3964C11}" presName="connTx" presStyleLbl="parChTrans1D3" presStyleIdx="1" presStyleCnt="9"/>
      <dgm:spPr/>
      <dgm:t>
        <a:bodyPr/>
        <a:lstStyle/>
        <a:p>
          <a:pPr latinLnBrk="1"/>
          <a:endParaRPr lang="ko-KR" altLang="en-US"/>
        </a:p>
      </dgm:t>
    </dgm:pt>
    <dgm:pt modelId="{E2E01E7E-F84F-4231-98ED-27FE0446EAAB}" type="pres">
      <dgm:prSet presAssocID="{03E3F73B-ECB5-4196-BD24-51093C625254}" presName="root2" presStyleCnt="0"/>
      <dgm:spPr/>
    </dgm:pt>
    <dgm:pt modelId="{10F908F6-D508-42E1-8EEC-92FC9DB56622}" type="pres">
      <dgm:prSet presAssocID="{03E3F73B-ECB5-4196-BD24-51093C625254}" presName="LevelTwoTextNode" presStyleLbl="node3" presStyleIdx="1" presStyleCnt="9" custScaleX="574089" custScaleY="173865" custLinFactNeighborX="85883" custLinFactNeighborY="-775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733FE2D-747B-42B8-9DB2-182FF7F043D2}" type="pres">
      <dgm:prSet presAssocID="{03E3F73B-ECB5-4196-BD24-51093C625254}" presName="level3hierChild" presStyleCnt="0"/>
      <dgm:spPr/>
    </dgm:pt>
    <dgm:pt modelId="{80CB0036-2095-4430-BC58-D7FA60778704}" type="pres">
      <dgm:prSet presAssocID="{388C736C-FDAA-41ED-A5B9-A6CBC369518D}" presName="conn2-1" presStyleLbl="parChTrans1D3" presStyleIdx="2" presStyleCnt="9"/>
      <dgm:spPr/>
      <dgm:t>
        <a:bodyPr/>
        <a:lstStyle/>
        <a:p>
          <a:pPr latinLnBrk="1"/>
          <a:endParaRPr lang="ko-KR" altLang="en-US"/>
        </a:p>
      </dgm:t>
    </dgm:pt>
    <dgm:pt modelId="{3B5C737C-E793-4519-AD88-CC2A8240403D}" type="pres">
      <dgm:prSet presAssocID="{388C736C-FDAA-41ED-A5B9-A6CBC369518D}" presName="connTx" presStyleLbl="parChTrans1D3" presStyleIdx="2" presStyleCnt="9"/>
      <dgm:spPr/>
      <dgm:t>
        <a:bodyPr/>
        <a:lstStyle/>
        <a:p>
          <a:pPr latinLnBrk="1"/>
          <a:endParaRPr lang="ko-KR" altLang="en-US"/>
        </a:p>
      </dgm:t>
    </dgm:pt>
    <dgm:pt modelId="{D5EE9082-0A53-4F7E-9B18-5EFDDFC16DD6}" type="pres">
      <dgm:prSet presAssocID="{95F2834B-1471-40FE-ACAC-F0DC5358D663}" presName="root2" presStyleCnt="0"/>
      <dgm:spPr/>
    </dgm:pt>
    <dgm:pt modelId="{82E4D174-3B85-4401-AC20-15C8AA6BD457}" type="pres">
      <dgm:prSet presAssocID="{95F2834B-1471-40FE-ACAC-F0DC5358D663}" presName="LevelTwoTextNode" presStyleLbl="node3" presStyleIdx="2" presStyleCnt="9" custScaleX="574089" custScaleY="173865" custLinFactNeighborX="85883" custLinFactNeighborY="-775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745CA70-85FC-4A95-80A6-18D6A2913CBD}" type="pres">
      <dgm:prSet presAssocID="{95F2834B-1471-40FE-ACAC-F0DC5358D663}" presName="level3hierChild" presStyleCnt="0"/>
      <dgm:spPr/>
    </dgm:pt>
    <dgm:pt modelId="{530400F6-432A-4CBB-BE1D-C549FC471C99}" type="pres">
      <dgm:prSet presAssocID="{6BBED8C0-9F5F-4189-8DBE-B7FC1BF30E4E}" presName="conn2-1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A5919979-7AD1-43C2-A8E5-5DD3C0E928A6}" type="pres">
      <dgm:prSet presAssocID="{6BBED8C0-9F5F-4189-8DBE-B7FC1BF30E4E}" presName="connTx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3CFBD857-2B71-4BCF-BEB3-FC578FF1F797}" type="pres">
      <dgm:prSet presAssocID="{BF0029A0-2138-45DF-82F1-9F9631FF3243}" presName="root2" presStyleCnt="0"/>
      <dgm:spPr/>
    </dgm:pt>
    <dgm:pt modelId="{9A2B4A53-E3CD-46F9-882B-F104D6A7FBEE}" type="pres">
      <dgm:prSet presAssocID="{BF0029A0-2138-45DF-82F1-9F9631FF3243}" presName="LevelTwoTextNode" presStyleLbl="node2" presStyleIdx="1" presStyleCnt="3" custScaleX="333728" custScaleY="201328" custLinFactNeighborX="-7979" custLinFactNeighborY="-4166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A919A71-D732-4B3A-9F8A-B39F8B3799E5}" type="pres">
      <dgm:prSet presAssocID="{BF0029A0-2138-45DF-82F1-9F9631FF3243}" presName="level3hierChild" presStyleCnt="0"/>
      <dgm:spPr/>
    </dgm:pt>
    <dgm:pt modelId="{269FCC79-75E7-42F3-942A-6F2090F1AA95}" type="pres">
      <dgm:prSet presAssocID="{8A656524-E5FB-41D1-ACF8-ECBE1D4E8B74}" presName="conn2-1" presStyleLbl="parChTrans1D3" presStyleIdx="3" presStyleCnt="9"/>
      <dgm:spPr/>
      <dgm:t>
        <a:bodyPr/>
        <a:lstStyle/>
        <a:p>
          <a:pPr latinLnBrk="1"/>
          <a:endParaRPr lang="ko-KR" altLang="en-US"/>
        </a:p>
      </dgm:t>
    </dgm:pt>
    <dgm:pt modelId="{693A8DF6-B5AB-4194-9DBE-A7359694EF53}" type="pres">
      <dgm:prSet presAssocID="{8A656524-E5FB-41D1-ACF8-ECBE1D4E8B74}" presName="connTx" presStyleLbl="parChTrans1D3" presStyleIdx="3" presStyleCnt="9"/>
      <dgm:spPr/>
      <dgm:t>
        <a:bodyPr/>
        <a:lstStyle/>
        <a:p>
          <a:pPr latinLnBrk="1"/>
          <a:endParaRPr lang="ko-KR" altLang="en-US"/>
        </a:p>
      </dgm:t>
    </dgm:pt>
    <dgm:pt modelId="{00D4A5DE-15E7-469D-A6F2-6BEB87F1B331}" type="pres">
      <dgm:prSet presAssocID="{674B1AB9-5392-4BD9-8751-50B07ADBE5BC}" presName="root2" presStyleCnt="0"/>
      <dgm:spPr/>
    </dgm:pt>
    <dgm:pt modelId="{51C9AF2A-5BEC-48ED-BF8D-A8D4DD13706E}" type="pres">
      <dgm:prSet presAssocID="{674B1AB9-5392-4BD9-8751-50B07ADBE5BC}" presName="LevelTwoTextNode" presStyleLbl="node3" presStyleIdx="3" presStyleCnt="9" custScaleX="574089" custScaleY="173865" custLinFactNeighborX="87748" custLinFactNeighborY="-175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15B512A-C817-4C79-9FD0-1AD1DE719D3E}" type="pres">
      <dgm:prSet presAssocID="{674B1AB9-5392-4BD9-8751-50B07ADBE5BC}" presName="level3hierChild" presStyleCnt="0"/>
      <dgm:spPr/>
    </dgm:pt>
    <dgm:pt modelId="{AFDFD87D-B496-47D3-A3D0-94058BEE598D}" type="pres">
      <dgm:prSet presAssocID="{6B5BD468-3CCB-4FD1-B8F9-E8DC08EC3CE2}" presName="conn2-1" presStyleLbl="parChTrans1D3" presStyleIdx="4" presStyleCnt="9"/>
      <dgm:spPr/>
      <dgm:t>
        <a:bodyPr/>
        <a:lstStyle/>
        <a:p>
          <a:pPr latinLnBrk="1"/>
          <a:endParaRPr lang="ko-KR" altLang="en-US"/>
        </a:p>
      </dgm:t>
    </dgm:pt>
    <dgm:pt modelId="{C5DE2AC1-CC92-4A73-AF8E-03B868CC388E}" type="pres">
      <dgm:prSet presAssocID="{6B5BD468-3CCB-4FD1-B8F9-E8DC08EC3CE2}" presName="connTx" presStyleLbl="parChTrans1D3" presStyleIdx="4" presStyleCnt="9"/>
      <dgm:spPr/>
      <dgm:t>
        <a:bodyPr/>
        <a:lstStyle/>
        <a:p>
          <a:pPr latinLnBrk="1"/>
          <a:endParaRPr lang="ko-KR" altLang="en-US"/>
        </a:p>
      </dgm:t>
    </dgm:pt>
    <dgm:pt modelId="{53DF95A1-2B9D-4FCD-A923-4ADE60894116}" type="pres">
      <dgm:prSet presAssocID="{478B521B-1A1B-47EE-8948-038B26DEA18F}" presName="root2" presStyleCnt="0"/>
      <dgm:spPr/>
    </dgm:pt>
    <dgm:pt modelId="{3847B05E-F170-4148-9016-3FA5D24D8566}" type="pres">
      <dgm:prSet presAssocID="{478B521B-1A1B-47EE-8948-038B26DEA18F}" presName="LevelTwoTextNode" presStyleLbl="node3" presStyleIdx="4" presStyleCnt="9" custScaleX="574089" custScaleY="173865" custLinFactNeighborX="89394" custLinFactNeighborY="-175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34AEDEE-7834-4FC9-BFD5-0F6AC48D03D4}" type="pres">
      <dgm:prSet presAssocID="{478B521B-1A1B-47EE-8948-038B26DEA18F}" presName="level3hierChild" presStyleCnt="0"/>
      <dgm:spPr/>
    </dgm:pt>
    <dgm:pt modelId="{57DBC797-B541-4530-8990-B9F328693A44}" type="pres">
      <dgm:prSet presAssocID="{1BFC304E-EFBE-45F4-9275-B47767B9412A}" presName="conn2-1" presStyleLbl="parChTrans1D3" presStyleIdx="5" presStyleCnt="9"/>
      <dgm:spPr/>
      <dgm:t>
        <a:bodyPr/>
        <a:lstStyle/>
        <a:p>
          <a:pPr latinLnBrk="1"/>
          <a:endParaRPr lang="ko-KR" altLang="en-US"/>
        </a:p>
      </dgm:t>
    </dgm:pt>
    <dgm:pt modelId="{55024058-0339-48F7-8841-12C6393B501E}" type="pres">
      <dgm:prSet presAssocID="{1BFC304E-EFBE-45F4-9275-B47767B9412A}" presName="connTx" presStyleLbl="parChTrans1D3" presStyleIdx="5" presStyleCnt="9"/>
      <dgm:spPr/>
      <dgm:t>
        <a:bodyPr/>
        <a:lstStyle/>
        <a:p>
          <a:pPr latinLnBrk="1"/>
          <a:endParaRPr lang="ko-KR" altLang="en-US"/>
        </a:p>
      </dgm:t>
    </dgm:pt>
    <dgm:pt modelId="{F155E76D-E903-489D-B681-3F7D5AE9B61B}" type="pres">
      <dgm:prSet presAssocID="{D0566F41-4CEF-4F28-A78F-0CECEC927776}" presName="root2" presStyleCnt="0"/>
      <dgm:spPr/>
    </dgm:pt>
    <dgm:pt modelId="{0DE91D6A-CA8F-4E8D-913A-8AAD03BD06C4}" type="pres">
      <dgm:prSet presAssocID="{D0566F41-4CEF-4F28-A78F-0CECEC927776}" presName="LevelTwoTextNode" presStyleLbl="node3" presStyleIdx="5" presStyleCnt="9" custScaleX="574089" custScaleY="173865" custLinFactNeighborX="89394" custLinFactNeighborY="-175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91BBE25-197A-4E92-9F3C-A4622BF8D67D}" type="pres">
      <dgm:prSet presAssocID="{D0566F41-4CEF-4F28-A78F-0CECEC927776}" presName="level3hierChild" presStyleCnt="0"/>
      <dgm:spPr/>
    </dgm:pt>
    <dgm:pt modelId="{58699E90-EF61-4B28-ABBD-1572D3FDD22C}" type="pres">
      <dgm:prSet presAssocID="{F0776472-F74D-4899-A80A-81A82F4DDBBC}" presName="conn2-1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29C6FF3C-DA33-4FD9-BFD3-E414BBF2B7E0}" type="pres">
      <dgm:prSet presAssocID="{F0776472-F74D-4899-A80A-81A82F4DDBBC}" presName="connTx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1CB74F0C-AD75-4944-A8D6-21F0F5354883}" type="pres">
      <dgm:prSet presAssocID="{D923A09B-52DC-49AB-AA1D-553AA3F39E92}" presName="root2" presStyleCnt="0"/>
      <dgm:spPr/>
    </dgm:pt>
    <dgm:pt modelId="{25493D62-5C4D-4E5B-87E8-ADB2FA260020}" type="pres">
      <dgm:prSet presAssocID="{D923A09B-52DC-49AB-AA1D-553AA3F39E92}" presName="LevelTwoTextNode" presStyleLbl="node2" presStyleIdx="2" presStyleCnt="3" custScaleX="333728" custScaleY="201328" custLinFactNeighborX="-7979" custLinFactNeighborY="-4166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D19468A-AE24-4F07-B9A0-820EC22D6F97}" type="pres">
      <dgm:prSet presAssocID="{D923A09B-52DC-49AB-AA1D-553AA3F39E92}" presName="level3hierChild" presStyleCnt="0"/>
      <dgm:spPr/>
    </dgm:pt>
    <dgm:pt modelId="{AA8B0767-CF69-472F-BB52-25A6CED3F5E0}" type="pres">
      <dgm:prSet presAssocID="{162FC4A5-10CA-4584-BB5B-C9DA760420E6}" presName="conn2-1" presStyleLbl="parChTrans1D3" presStyleIdx="6" presStyleCnt="9"/>
      <dgm:spPr/>
      <dgm:t>
        <a:bodyPr/>
        <a:lstStyle/>
        <a:p>
          <a:pPr latinLnBrk="1"/>
          <a:endParaRPr lang="ko-KR" altLang="en-US"/>
        </a:p>
      </dgm:t>
    </dgm:pt>
    <dgm:pt modelId="{FB81C1CA-C589-4026-90F6-4CCB33899496}" type="pres">
      <dgm:prSet presAssocID="{162FC4A5-10CA-4584-BB5B-C9DA760420E6}" presName="connTx" presStyleLbl="parChTrans1D3" presStyleIdx="6" presStyleCnt="9"/>
      <dgm:spPr/>
      <dgm:t>
        <a:bodyPr/>
        <a:lstStyle/>
        <a:p>
          <a:pPr latinLnBrk="1"/>
          <a:endParaRPr lang="ko-KR" altLang="en-US"/>
        </a:p>
      </dgm:t>
    </dgm:pt>
    <dgm:pt modelId="{CD2F9F27-08D6-425E-9B1B-63633D5C33E8}" type="pres">
      <dgm:prSet presAssocID="{A597CC50-A8A3-47FA-BF8F-7DC67114E77D}" presName="root2" presStyleCnt="0"/>
      <dgm:spPr/>
    </dgm:pt>
    <dgm:pt modelId="{7A0E0F56-F7B0-4F5F-A027-7F536AFA30C9}" type="pres">
      <dgm:prSet presAssocID="{A597CC50-A8A3-47FA-BF8F-7DC67114E77D}" presName="LevelTwoTextNode" presStyleLbl="node3" presStyleIdx="6" presStyleCnt="9" custScaleX="574089" custScaleY="173865" custLinFactNeighborX="89394" custLinFactNeighborY="-175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BE3FEC4-21BF-4E1D-BEFF-3AB4E3B07BAD}" type="pres">
      <dgm:prSet presAssocID="{A597CC50-A8A3-47FA-BF8F-7DC67114E77D}" presName="level3hierChild" presStyleCnt="0"/>
      <dgm:spPr/>
    </dgm:pt>
    <dgm:pt modelId="{875AEE5C-BEBF-49FE-873B-64F665FE4896}" type="pres">
      <dgm:prSet presAssocID="{5784056F-DB06-4546-875B-5E1FE4A5CBF3}" presName="conn2-1" presStyleLbl="parChTrans1D3" presStyleIdx="7" presStyleCnt="9"/>
      <dgm:spPr/>
      <dgm:t>
        <a:bodyPr/>
        <a:lstStyle/>
        <a:p>
          <a:pPr latinLnBrk="1"/>
          <a:endParaRPr lang="ko-KR" altLang="en-US"/>
        </a:p>
      </dgm:t>
    </dgm:pt>
    <dgm:pt modelId="{88800E6A-AE1D-4EE3-B7CF-9FAE5F43E98A}" type="pres">
      <dgm:prSet presAssocID="{5784056F-DB06-4546-875B-5E1FE4A5CBF3}" presName="connTx" presStyleLbl="parChTrans1D3" presStyleIdx="7" presStyleCnt="9"/>
      <dgm:spPr/>
      <dgm:t>
        <a:bodyPr/>
        <a:lstStyle/>
        <a:p>
          <a:pPr latinLnBrk="1"/>
          <a:endParaRPr lang="ko-KR" altLang="en-US"/>
        </a:p>
      </dgm:t>
    </dgm:pt>
    <dgm:pt modelId="{46F37AC6-86D6-4516-A00E-40988E52CACB}" type="pres">
      <dgm:prSet presAssocID="{BA6C0CB5-CE28-46DD-B82B-CB2000F6432B}" presName="root2" presStyleCnt="0"/>
      <dgm:spPr/>
    </dgm:pt>
    <dgm:pt modelId="{52F887CD-3399-4E7C-94B4-3BBAFD47479A}" type="pres">
      <dgm:prSet presAssocID="{BA6C0CB5-CE28-46DD-B82B-CB2000F6432B}" presName="LevelTwoTextNode" presStyleLbl="node3" presStyleIdx="7" presStyleCnt="9" custScaleX="574089" custScaleY="173865" custLinFactNeighborX="89394" custLinFactNeighborY="-175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D81A7EA-B7AE-4255-96E1-CCBD716588ED}" type="pres">
      <dgm:prSet presAssocID="{BA6C0CB5-CE28-46DD-B82B-CB2000F6432B}" presName="level3hierChild" presStyleCnt="0"/>
      <dgm:spPr/>
    </dgm:pt>
    <dgm:pt modelId="{C7246029-7609-4C6C-A3E5-E54A72DBB1B2}" type="pres">
      <dgm:prSet presAssocID="{63F5084E-16CE-4B72-8537-17C371E7E301}" presName="conn2-1" presStyleLbl="parChTrans1D3" presStyleIdx="8" presStyleCnt="9"/>
      <dgm:spPr/>
      <dgm:t>
        <a:bodyPr/>
        <a:lstStyle/>
        <a:p>
          <a:pPr latinLnBrk="1"/>
          <a:endParaRPr lang="ko-KR" altLang="en-US"/>
        </a:p>
      </dgm:t>
    </dgm:pt>
    <dgm:pt modelId="{49682BC0-7CE3-4093-9B1A-D4040D353448}" type="pres">
      <dgm:prSet presAssocID="{63F5084E-16CE-4B72-8537-17C371E7E301}" presName="connTx" presStyleLbl="parChTrans1D3" presStyleIdx="8" presStyleCnt="9"/>
      <dgm:spPr/>
      <dgm:t>
        <a:bodyPr/>
        <a:lstStyle/>
        <a:p>
          <a:pPr latinLnBrk="1"/>
          <a:endParaRPr lang="ko-KR" altLang="en-US"/>
        </a:p>
      </dgm:t>
    </dgm:pt>
    <dgm:pt modelId="{36B81A0F-FC8E-42D3-A6F2-F66553C504DA}" type="pres">
      <dgm:prSet presAssocID="{CF82F56B-038E-4215-A437-A4E5BAA11219}" presName="root2" presStyleCnt="0"/>
      <dgm:spPr/>
    </dgm:pt>
    <dgm:pt modelId="{DCDD0F2A-7D06-48DE-8F59-43315C769D87}" type="pres">
      <dgm:prSet presAssocID="{CF82F56B-038E-4215-A437-A4E5BAA11219}" presName="LevelTwoTextNode" presStyleLbl="node3" presStyleIdx="8" presStyleCnt="9" custScaleX="574089" custScaleY="173865" custLinFactNeighborX="89394" custLinFactNeighborY="-175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9E78058-3298-4408-B349-99C48D6444F2}" type="pres">
      <dgm:prSet presAssocID="{CF82F56B-038E-4215-A437-A4E5BAA11219}" presName="level3hierChild" presStyleCnt="0"/>
      <dgm:spPr/>
    </dgm:pt>
  </dgm:ptLst>
  <dgm:cxnLst>
    <dgm:cxn modelId="{FF083DD6-D4FC-4682-801A-C1A4BFAC06FA}" type="presOf" srcId="{388C736C-FDAA-41ED-A5B9-A6CBC369518D}" destId="{3B5C737C-E793-4519-AD88-CC2A8240403D}" srcOrd="1" destOrd="0" presId="urn:microsoft.com/office/officeart/2005/8/layout/hierarchy2"/>
    <dgm:cxn modelId="{32787AE3-9606-4F46-9E25-2755E4DCB24D}" type="presOf" srcId="{8A656524-E5FB-41D1-ACF8-ECBE1D4E8B74}" destId="{693A8DF6-B5AB-4194-9DBE-A7359694EF53}" srcOrd="1" destOrd="0" presId="urn:microsoft.com/office/officeart/2005/8/layout/hierarchy2"/>
    <dgm:cxn modelId="{A9A2D787-D591-48C3-9185-120040435C74}" type="presOf" srcId="{6B5BD468-3CCB-4FD1-B8F9-E8DC08EC3CE2}" destId="{C5DE2AC1-CC92-4A73-AF8E-03B868CC388E}" srcOrd="1" destOrd="0" presId="urn:microsoft.com/office/officeart/2005/8/layout/hierarchy2"/>
    <dgm:cxn modelId="{4F7ECD75-C5B0-4047-AA59-783947945AFC}" type="presOf" srcId="{6B5BD468-3CCB-4FD1-B8F9-E8DC08EC3CE2}" destId="{AFDFD87D-B496-47D3-A3D0-94058BEE598D}" srcOrd="0" destOrd="0" presId="urn:microsoft.com/office/officeart/2005/8/layout/hierarchy2"/>
    <dgm:cxn modelId="{5B58F4EF-99C8-48B4-A6C0-68DA0C95B384}" type="presOf" srcId="{63F5084E-16CE-4B72-8537-17C371E7E301}" destId="{C7246029-7609-4C6C-A3E5-E54A72DBB1B2}" srcOrd="0" destOrd="0" presId="urn:microsoft.com/office/officeart/2005/8/layout/hierarchy2"/>
    <dgm:cxn modelId="{401CFE4B-39BF-4553-A92D-FB8C0D3347AF}" type="presOf" srcId="{D0566F41-4CEF-4F28-A78F-0CECEC927776}" destId="{0DE91D6A-CA8F-4E8D-913A-8AAD03BD06C4}" srcOrd="0" destOrd="0" presId="urn:microsoft.com/office/officeart/2005/8/layout/hierarchy2"/>
    <dgm:cxn modelId="{0DBE4212-02FC-4994-BD5E-3AEE8940D4E2}" srcId="{EFFB6162-9CAE-4F49-9456-DE0A389FF134}" destId="{95F2834B-1471-40FE-ACAC-F0DC5358D663}" srcOrd="2" destOrd="0" parTransId="{388C736C-FDAA-41ED-A5B9-A6CBC369518D}" sibTransId="{84C809CF-59C1-4771-989E-94A63DC37323}"/>
    <dgm:cxn modelId="{794281C5-C389-4216-8230-883DC5D8958A}" type="presOf" srcId="{3DBEDE1F-7C52-4919-8334-A3A7D7AF4761}" destId="{00A107F1-A7D5-42BB-B596-CEF1698EBD7B}" srcOrd="0" destOrd="0" presId="urn:microsoft.com/office/officeart/2005/8/layout/hierarchy2"/>
    <dgm:cxn modelId="{1EB3EEF5-D32E-4297-BEA5-D32A446DD206}" srcId="{3DBEDE1F-7C52-4919-8334-A3A7D7AF4761}" destId="{BF0029A0-2138-45DF-82F1-9F9631FF3243}" srcOrd="1" destOrd="0" parTransId="{6BBED8C0-9F5F-4189-8DBE-B7FC1BF30E4E}" sibTransId="{433BF1E5-3306-4837-8DF5-EAE1E8BBE014}"/>
    <dgm:cxn modelId="{0B391048-A799-402B-B23E-4A383A370045}" srcId="{3DBEDE1F-7C52-4919-8334-A3A7D7AF4761}" destId="{EFFB6162-9CAE-4F49-9456-DE0A389FF134}" srcOrd="0" destOrd="0" parTransId="{0FD085D8-20A3-40AB-9155-2998311EA6A5}" sibTransId="{CFFC494E-2AD4-4ECB-8DF9-B3CFF9E1F5A2}"/>
    <dgm:cxn modelId="{D14C2D64-A3A4-42EF-9502-CB297CD84655}" type="presOf" srcId="{D923A09B-52DC-49AB-AA1D-553AA3F39E92}" destId="{25493D62-5C4D-4E5B-87E8-ADB2FA260020}" srcOrd="0" destOrd="0" presId="urn:microsoft.com/office/officeart/2005/8/layout/hierarchy2"/>
    <dgm:cxn modelId="{4B514A79-8406-4283-AF3A-427983480473}" type="presOf" srcId="{478B521B-1A1B-47EE-8948-038B26DEA18F}" destId="{3847B05E-F170-4148-9016-3FA5D24D8566}" srcOrd="0" destOrd="0" presId="urn:microsoft.com/office/officeart/2005/8/layout/hierarchy2"/>
    <dgm:cxn modelId="{F3A51700-ECA0-4CFF-B751-CD7BFFB62934}" type="presOf" srcId="{0FD085D8-20A3-40AB-9155-2998311EA6A5}" destId="{0367E1B3-B4F5-4237-826A-DB68DA0599EC}" srcOrd="1" destOrd="0" presId="urn:microsoft.com/office/officeart/2005/8/layout/hierarchy2"/>
    <dgm:cxn modelId="{693DD4B4-7BE3-431F-BFC1-2AC105F7835C}" type="presOf" srcId="{E829BC5A-AF80-45C4-B197-82D29ED1BA05}" destId="{5681F8BC-C2FF-4A4F-84E8-2C8832DF3982}" srcOrd="0" destOrd="0" presId="urn:microsoft.com/office/officeart/2005/8/layout/hierarchy2"/>
    <dgm:cxn modelId="{6CFC6B34-3176-4C3F-A3FF-E4168AED26B9}" type="presOf" srcId="{A458023A-11B9-44ED-AE55-E7F1C3964C11}" destId="{853C6448-0DE8-4232-8EFF-06FEBEE78162}" srcOrd="1" destOrd="0" presId="urn:microsoft.com/office/officeart/2005/8/layout/hierarchy2"/>
    <dgm:cxn modelId="{0B4880AD-1DBC-4C75-8B76-768D1350B929}" srcId="{BF0029A0-2138-45DF-82F1-9F9631FF3243}" destId="{478B521B-1A1B-47EE-8948-038B26DEA18F}" srcOrd="1" destOrd="0" parTransId="{6B5BD468-3CCB-4FD1-B8F9-E8DC08EC3CE2}" sibTransId="{22CB9937-37FA-427E-B99C-5B74A341D637}"/>
    <dgm:cxn modelId="{2BBB9027-2312-4581-B896-87DF026BF19E}" type="presOf" srcId="{0FD085D8-20A3-40AB-9155-2998311EA6A5}" destId="{DBFBB132-85D3-44F2-8AB8-81E4402B4528}" srcOrd="0" destOrd="0" presId="urn:microsoft.com/office/officeart/2005/8/layout/hierarchy2"/>
    <dgm:cxn modelId="{ADA282FD-F9E9-47F6-84A7-21B7C80FEAF2}" type="presOf" srcId="{03E3F73B-ECB5-4196-BD24-51093C625254}" destId="{10F908F6-D508-42E1-8EEC-92FC9DB56622}" srcOrd="0" destOrd="0" presId="urn:microsoft.com/office/officeart/2005/8/layout/hierarchy2"/>
    <dgm:cxn modelId="{17362806-AB2E-4BA0-809A-72DC0D58A115}" type="presOf" srcId="{EFFB6162-9CAE-4F49-9456-DE0A389FF134}" destId="{42FA64F1-1BAD-4AC4-85C5-23C15C460FF5}" srcOrd="0" destOrd="0" presId="urn:microsoft.com/office/officeart/2005/8/layout/hierarchy2"/>
    <dgm:cxn modelId="{6A6168C3-8B68-4C3A-AA7F-B3B636490083}" srcId="{D923A09B-52DC-49AB-AA1D-553AA3F39E92}" destId="{BA6C0CB5-CE28-46DD-B82B-CB2000F6432B}" srcOrd="1" destOrd="0" parTransId="{5784056F-DB06-4546-875B-5E1FE4A5CBF3}" sibTransId="{FE16BF29-20A9-4770-ABCA-5BE35E187BAF}"/>
    <dgm:cxn modelId="{EB661EAE-C3F1-493D-A850-95ACEACD6D4E}" type="presOf" srcId="{F0776472-F74D-4899-A80A-81A82F4DDBBC}" destId="{29C6FF3C-DA33-4FD9-BFD3-E414BBF2B7E0}" srcOrd="1" destOrd="0" presId="urn:microsoft.com/office/officeart/2005/8/layout/hierarchy2"/>
    <dgm:cxn modelId="{2528D293-D579-4B42-A8BB-DAC9F661864B}" type="presOf" srcId="{95F2834B-1471-40FE-ACAC-F0DC5358D663}" destId="{82E4D174-3B85-4401-AC20-15C8AA6BD457}" srcOrd="0" destOrd="0" presId="urn:microsoft.com/office/officeart/2005/8/layout/hierarchy2"/>
    <dgm:cxn modelId="{AEF37CCF-3181-49CB-8A5E-E1883F8A7E0F}" type="presOf" srcId="{1BFC304E-EFBE-45F4-9275-B47767B9412A}" destId="{55024058-0339-48F7-8841-12C6393B501E}" srcOrd="1" destOrd="0" presId="urn:microsoft.com/office/officeart/2005/8/layout/hierarchy2"/>
    <dgm:cxn modelId="{4C21628F-9437-4D42-816A-B08704DED6B4}" type="presOf" srcId="{162FC4A5-10CA-4584-BB5B-C9DA760420E6}" destId="{FB81C1CA-C589-4026-90F6-4CCB33899496}" srcOrd="1" destOrd="0" presId="urn:microsoft.com/office/officeart/2005/8/layout/hierarchy2"/>
    <dgm:cxn modelId="{B89AFD0B-AE3B-40E3-BCB6-A5AD5055875B}" srcId="{3DBEDE1F-7C52-4919-8334-A3A7D7AF4761}" destId="{D923A09B-52DC-49AB-AA1D-553AA3F39E92}" srcOrd="2" destOrd="0" parTransId="{F0776472-F74D-4899-A80A-81A82F4DDBBC}" sibTransId="{5C45D05C-8171-4016-AF7A-B3054A5A6B02}"/>
    <dgm:cxn modelId="{E1D7A6D8-41E8-49AB-A159-073C8D9FC1A9}" type="presOf" srcId="{FBF16ED1-7857-461C-8CF8-F0D28FEE685C}" destId="{73C9672B-2DD9-4702-8358-6BB304AE6A9E}" srcOrd="0" destOrd="0" presId="urn:microsoft.com/office/officeart/2005/8/layout/hierarchy2"/>
    <dgm:cxn modelId="{DA1E96F6-4807-4862-86DE-2CCAFACC3175}" srcId="{FBF16ED1-7857-461C-8CF8-F0D28FEE685C}" destId="{3DBEDE1F-7C52-4919-8334-A3A7D7AF4761}" srcOrd="0" destOrd="0" parTransId="{711BC6C4-0FBC-4084-A88F-F8113F439175}" sibTransId="{09C9F811-15F6-4DF4-A20B-12F787FFC577}"/>
    <dgm:cxn modelId="{9D71CAB0-C800-4318-A12A-A843B4F4F9B0}" type="presOf" srcId="{388C736C-FDAA-41ED-A5B9-A6CBC369518D}" destId="{80CB0036-2095-4430-BC58-D7FA60778704}" srcOrd="0" destOrd="0" presId="urn:microsoft.com/office/officeart/2005/8/layout/hierarchy2"/>
    <dgm:cxn modelId="{1EB3C766-0A76-40DD-AAB2-AB285E9F1223}" type="presOf" srcId="{8A656524-E5FB-41D1-ACF8-ECBE1D4E8B74}" destId="{269FCC79-75E7-42F3-942A-6F2090F1AA95}" srcOrd="0" destOrd="0" presId="urn:microsoft.com/office/officeart/2005/8/layout/hierarchy2"/>
    <dgm:cxn modelId="{DEF67C7B-A681-4C52-A5CF-C6565BE33DDA}" srcId="{D923A09B-52DC-49AB-AA1D-553AA3F39E92}" destId="{A597CC50-A8A3-47FA-BF8F-7DC67114E77D}" srcOrd="0" destOrd="0" parTransId="{162FC4A5-10CA-4584-BB5B-C9DA760420E6}" sibTransId="{291FD665-331C-452A-B8D2-FD60BBC3720F}"/>
    <dgm:cxn modelId="{5224967C-007A-433D-AE90-2F0126E52D2F}" type="presOf" srcId="{6BBED8C0-9F5F-4189-8DBE-B7FC1BF30E4E}" destId="{A5919979-7AD1-43C2-A8E5-5DD3C0E928A6}" srcOrd="1" destOrd="0" presId="urn:microsoft.com/office/officeart/2005/8/layout/hierarchy2"/>
    <dgm:cxn modelId="{5F333A62-A224-4CF6-8165-24AFFD5C2B70}" type="presOf" srcId="{291A08AC-BEBE-4398-BCF9-1BAC96F2F1C1}" destId="{13CCCBFE-3888-45BB-B5FB-2B7F73B72F02}" srcOrd="1" destOrd="0" presId="urn:microsoft.com/office/officeart/2005/8/layout/hierarchy2"/>
    <dgm:cxn modelId="{2024FFF2-123B-4C32-BE5A-09551D86B377}" srcId="{BF0029A0-2138-45DF-82F1-9F9631FF3243}" destId="{D0566F41-4CEF-4F28-A78F-0CECEC927776}" srcOrd="2" destOrd="0" parTransId="{1BFC304E-EFBE-45F4-9275-B47767B9412A}" sibTransId="{2D769169-ABCD-4574-9FFB-0B0BEF5C081C}"/>
    <dgm:cxn modelId="{9361ACA5-BE64-44A7-B22E-2C5366DAA12B}" srcId="{D923A09B-52DC-49AB-AA1D-553AA3F39E92}" destId="{CF82F56B-038E-4215-A437-A4E5BAA11219}" srcOrd="2" destOrd="0" parTransId="{63F5084E-16CE-4B72-8537-17C371E7E301}" sibTransId="{4929C482-3ED2-4898-A935-5C5FCE50E162}"/>
    <dgm:cxn modelId="{29BF40D6-6232-408B-A928-FE529903D1D3}" type="presOf" srcId="{CF82F56B-038E-4215-A437-A4E5BAA11219}" destId="{DCDD0F2A-7D06-48DE-8F59-43315C769D87}" srcOrd="0" destOrd="0" presId="urn:microsoft.com/office/officeart/2005/8/layout/hierarchy2"/>
    <dgm:cxn modelId="{882CA71F-DAB3-40EC-8554-B8EFB60E09AF}" type="presOf" srcId="{63F5084E-16CE-4B72-8537-17C371E7E301}" destId="{49682BC0-7CE3-4093-9B1A-D4040D353448}" srcOrd="1" destOrd="0" presId="urn:microsoft.com/office/officeart/2005/8/layout/hierarchy2"/>
    <dgm:cxn modelId="{1E3E714E-081F-4982-BB21-4D2A99FF014B}" srcId="{BF0029A0-2138-45DF-82F1-9F9631FF3243}" destId="{674B1AB9-5392-4BD9-8751-50B07ADBE5BC}" srcOrd="0" destOrd="0" parTransId="{8A656524-E5FB-41D1-ACF8-ECBE1D4E8B74}" sibTransId="{537C1A6F-E93D-481A-831B-E6A5AB3207CE}"/>
    <dgm:cxn modelId="{500B3EAD-ABC9-4A7E-A0DC-B0079C30DCCF}" type="presOf" srcId="{291A08AC-BEBE-4398-BCF9-1BAC96F2F1C1}" destId="{82E201E9-FB04-423A-9FC6-9AC0E25FFC30}" srcOrd="0" destOrd="0" presId="urn:microsoft.com/office/officeart/2005/8/layout/hierarchy2"/>
    <dgm:cxn modelId="{55ECE9A1-F6AC-44EB-80DC-8667BBF7390C}" type="presOf" srcId="{A458023A-11B9-44ED-AE55-E7F1C3964C11}" destId="{328DC1E8-1991-401A-8582-CE8431B39349}" srcOrd="0" destOrd="0" presId="urn:microsoft.com/office/officeart/2005/8/layout/hierarchy2"/>
    <dgm:cxn modelId="{69415D58-147A-42C7-B32C-D98FD4566567}" type="presOf" srcId="{162FC4A5-10CA-4584-BB5B-C9DA760420E6}" destId="{AA8B0767-CF69-472F-BB52-25A6CED3F5E0}" srcOrd="0" destOrd="0" presId="urn:microsoft.com/office/officeart/2005/8/layout/hierarchy2"/>
    <dgm:cxn modelId="{1DDE1639-99CB-4FE6-91C8-DE7D4DD59643}" type="presOf" srcId="{1BFC304E-EFBE-45F4-9275-B47767B9412A}" destId="{57DBC797-B541-4530-8990-B9F328693A44}" srcOrd="0" destOrd="0" presId="urn:microsoft.com/office/officeart/2005/8/layout/hierarchy2"/>
    <dgm:cxn modelId="{2A4A4310-2525-43B5-A740-4A1305DFC5F8}" type="presOf" srcId="{6BBED8C0-9F5F-4189-8DBE-B7FC1BF30E4E}" destId="{530400F6-432A-4CBB-BE1D-C549FC471C99}" srcOrd="0" destOrd="0" presId="urn:microsoft.com/office/officeart/2005/8/layout/hierarchy2"/>
    <dgm:cxn modelId="{C133B21E-56DE-48B7-8181-9C8184355594}" type="presOf" srcId="{A597CC50-A8A3-47FA-BF8F-7DC67114E77D}" destId="{7A0E0F56-F7B0-4F5F-A027-7F536AFA30C9}" srcOrd="0" destOrd="0" presId="urn:microsoft.com/office/officeart/2005/8/layout/hierarchy2"/>
    <dgm:cxn modelId="{2E2FAE7D-25E1-4C57-B1FE-5AE117F315D6}" srcId="{EFFB6162-9CAE-4F49-9456-DE0A389FF134}" destId="{E829BC5A-AF80-45C4-B197-82D29ED1BA05}" srcOrd="0" destOrd="0" parTransId="{291A08AC-BEBE-4398-BCF9-1BAC96F2F1C1}" sibTransId="{109C5B09-54FE-4371-A905-6583FE1FA034}"/>
    <dgm:cxn modelId="{17DF51BB-2985-4BDF-B2FF-107AB6383C9A}" srcId="{EFFB6162-9CAE-4F49-9456-DE0A389FF134}" destId="{03E3F73B-ECB5-4196-BD24-51093C625254}" srcOrd="1" destOrd="0" parTransId="{A458023A-11B9-44ED-AE55-E7F1C3964C11}" sibTransId="{A95D44C2-F6AD-4EE1-8AA3-7E22B16586EE}"/>
    <dgm:cxn modelId="{6B65AED4-A032-4EEF-8901-503779007172}" type="presOf" srcId="{F0776472-F74D-4899-A80A-81A82F4DDBBC}" destId="{58699E90-EF61-4B28-ABBD-1572D3FDD22C}" srcOrd="0" destOrd="0" presId="urn:microsoft.com/office/officeart/2005/8/layout/hierarchy2"/>
    <dgm:cxn modelId="{BBAF9186-A881-4A99-8303-FDEDF5DCA000}" type="presOf" srcId="{674B1AB9-5392-4BD9-8751-50B07ADBE5BC}" destId="{51C9AF2A-5BEC-48ED-BF8D-A8D4DD13706E}" srcOrd="0" destOrd="0" presId="urn:microsoft.com/office/officeart/2005/8/layout/hierarchy2"/>
    <dgm:cxn modelId="{70DA79A4-A2F6-4E24-A7E9-CEC8402C45F2}" type="presOf" srcId="{5784056F-DB06-4546-875B-5E1FE4A5CBF3}" destId="{875AEE5C-BEBF-49FE-873B-64F665FE4896}" srcOrd="0" destOrd="0" presId="urn:microsoft.com/office/officeart/2005/8/layout/hierarchy2"/>
    <dgm:cxn modelId="{C0B054C9-EF79-4D54-A5AF-2F74C2DD1E93}" type="presOf" srcId="{5784056F-DB06-4546-875B-5E1FE4A5CBF3}" destId="{88800E6A-AE1D-4EE3-B7CF-9FAE5F43E98A}" srcOrd="1" destOrd="0" presId="urn:microsoft.com/office/officeart/2005/8/layout/hierarchy2"/>
    <dgm:cxn modelId="{E02BCA53-E82F-4976-9B1E-A0160128AAD6}" type="presOf" srcId="{BF0029A0-2138-45DF-82F1-9F9631FF3243}" destId="{9A2B4A53-E3CD-46F9-882B-F104D6A7FBEE}" srcOrd="0" destOrd="0" presId="urn:microsoft.com/office/officeart/2005/8/layout/hierarchy2"/>
    <dgm:cxn modelId="{D8E87140-98A7-4EFB-BBFB-4954AD1BEBAD}" type="presOf" srcId="{BA6C0CB5-CE28-46DD-B82B-CB2000F6432B}" destId="{52F887CD-3399-4E7C-94B4-3BBAFD47479A}" srcOrd="0" destOrd="0" presId="urn:microsoft.com/office/officeart/2005/8/layout/hierarchy2"/>
    <dgm:cxn modelId="{F31D9D24-8345-4E62-868D-DC12AD9154B4}" type="presParOf" srcId="{73C9672B-2DD9-4702-8358-6BB304AE6A9E}" destId="{89A3693A-8BBA-4C52-BF76-370AA6016ED4}" srcOrd="0" destOrd="0" presId="urn:microsoft.com/office/officeart/2005/8/layout/hierarchy2"/>
    <dgm:cxn modelId="{67FDCCA7-A973-4D46-B742-19880853CC3C}" type="presParOf" srcId="{89A3693A-8BBA-4C52-BF76-370AA6016ED4}" destId="{00A107F1-A7D5-42BB-B596-CEF1698EBD7B}" srcOrd="0" destOrd="0" presId="urn:microsoft.com/office/officeart/2005/8/layout/hierarchy2"/>
    <dgm:cxn modelId="{4F8CBC12-3807-4600-9308-BDDA0006F651}" type="presParOf" srcId="{89A3693A-8BBA-4C52-BF76-370AA6016ED4}" destId="{B7A18A96-6890-481F-A831-AC6AEE691966}" srcOrd="1" destOrd="0" presId="urn:microsoft.com/office/officeart/2005/8/layout/hierarchy2"/>
    <dgm:cxn modelId="{8D733655-628D-42EF-AEC4-45B3E7499142}" type="presParOf" srcId="{B7A18A96-6890-481F-A831-AC6AEE691966}" destId="{DBFBB132-85D3-44F2-8AB8-81E4402B4528}" srcOrd="0" destOrd="0" presId="urn:microsoft.com/office/officeart/2005/8/layout/hierarchy2"/>
    <dgm:cxn modelId="{ED9C016B-60EF-4F04-9D2D-A6CE3AF76A89}" type="presParOf" srcId="{DBFBB132-85D3-44F2-8AB8-81E4402B4528}" destId="{0367E1B3-B4F5-4237-826A-DB68DA0599EC}" srcOrd="0" destOrd="0" presId="urn:microsoft.com/office/officeart/2005/8/layout/hierarchy2"/>
    <dgm:cxn modelId="{7965551C-2F16-4610-9944-445F2349ABD8}" type="presParOf" srcId="{B7A18A96-6890-481F-A831-AC6AEE691966}" destId="{530DDB98-B9F7-4F34-8584-AD264572A8BD}" srcOrd="1" destOrd="0" presId="urn:microsoft.com/office/officeart/2005/8/layout/hierarchy2"/>
    <dgm:cxn modelId="{97FAE455-AF32-4293-BA70-3519E04B75DE}" type="presParOf" srcId="{530DDB98-B9F7-4F34-8584-AD264572A8BD}" destId="{42FA64F1-1BAD-4AC4-85C5-23C15C460FF5}" srcOrd="0" destOrd="0" presId="urn:microsoft.com/office/officeart/2005/8/layout/hierarchy2"/>
    <dgm:cxn modelId="{9C0DB227-2FE0-49C4-84A9-4CBAB61E3E0C}" type="presParOf" srcId="{530DDB98-B9F7-4F34-8584-AD264572A8BD}" destId="{4EC145DF-BE08-4798-8928-F8EE46CD22DB}" srcOrd="1" destOrd="0" presId="urn:microsoft.com/office/officeart/2005/8/layout/hierarchy2"/>
    <dgm:cxn modelId="{963761CE-7F8B-463B-93CB-DB0192560767}" type="presParOf" srcId="{4EC145DF-BE08-4798-8928-F8EE46CD22DB}" destId="{82E201E9-FB04-423A-9FC6-9AC0E25FFC30}" srcOrd="0" destOrd="0" presId="urn:microsoft.com/office/officeart/2005/8/layout/hierarchy2"/>
    <dgm:cxn modelId="{ACD1FB8C-42B4-47D1-985F-962A77A0C080}" type="presParOf" srcId="{82E201E9-FB04-423A-9FC6-9AC0E25FFC30}" destId="{13CCCBFE-3888-45BB-B5FB-2B7F73B72F02}" srcOrd="0" destOrd="0" presId="urn:microsoft.com/office/officeart/2005/8/layout/hierarchy2"/>
    <dgm:cxn modelId="{F035F5F5-FB11-4BB1-B609-CED702DBF783}" type="presParOf" srcId="{4EC145DF-BE08-4798-8928-F8EE46CD22DB}" destId="{81CEDF32-F4C6-49DC-AC06-F00BC850C832}" srcOrd="1" destOrd="0" presId="urn:microsoft.com/office/officeart/2005/8/layout/hierarchy2"/>
    <dgm:cxn modelId="{A10E6AF8-A6F6-4BCB-8320-59C97B19F27A}" type="presParOf" srcId="{81CEDF32-F4C6-49DC-AC06-F00BC850C832}" destId="{5681F8BC-C2FF-4A4F-84E8-2C8832DF3982}" srcOrd="0" destOrd="0" presId="urn:microsoft.com/office/officeart/2005/8/layout/hierarchy2"/>
    <dgm:cxn modelId="{911E89E2-395E-49A7-99FB-CBFFA80898F0}" type="presParOf" srcId="{81CEDF32-F4C6-49DC-AC06-F00BC850C832}" destId="{8B1EAA8E-DCBF-46F7-9E5D-8D578CEC6A85}" srcOrd="1" destOrd="0" presId="urn:microsoft.com/office/officeart/2005/8/layout/hierarchy2"/>
    <dgm:cxn modelId="{03C122B3-13AE-43B0-A086-FAF16B0644F1}" type="presParOf" srcId="{4EC145DF-BE08-4798-8928-F8EE46CD22DB}" destId="{328DC1E8-1991-401A-8582-CE8431B39349}" srcOrd="2" destOrd="0" presId="urn:microsoft.com/office/officeart/2005/8/layout/hierarchy2"/>
    <dgm:cxn modelId="{2024EFFE-432D-4C91-867E-01C04452FFA1}" type="presParOf" srcId="{328DC1E8-1991-401A-8582-CE8431B39349}" destId="{853C6448-0DE8-4232-8EFF-06FEBEE78162}" srcOrd="0" destOrd="0" presId="urn:microsoft.com/office/officeart/2005/8/layout/hierarchy2"/>
    <dgm:cxn modelId="{30BA0D2D-4D1B-4EE9-8FB6-989C7402F6BA}" type="presParOf" srcId="{4EC145DF-BE08-4798-8928-F8EE46CD22DB}" destId="{E2E01E7E-F84F-4231-98ED-27FE0446EAAB}" srcOrd="3" destOrd="0" presId="urn:microsoft.com/office/officeart/2005/8/layout/hierarchy2"/>
    <dgm:cxn modelId="{CA57D627-0E41-4C87-BECF-248F1AD7D02A}" type="presParOf" srcId="{E2E01E7E-F84F-4231-98ED-27FE0446EAAB}" destId="{10F908F6-D508-42E1-8EEC-92FC9DB56622}" srcOrd="0" destOrd="0" presId="urn:microsoft.com/office/officeart/2005/8/layout/hierarchy2"/>
    <dgm:cxn modelId="{74767086-7FFC-4FAF-8C71-14209C367FD9}" type="presParOf" srcId="{E2E01E7E-F84F-4231-98ED-27FE0446EAAB}" destId="{7733FE2D-747B-42B8-9DB2-182FF7F043D2}" srcOrd="1" destOrd="0" presId="urn:microsoft.com/office/officeart/2005/8/layout/hierarchy2"/>
    <dgm:cxn modelId="{395EF854-8A8A-4F89-871D-42ECF53593FC}" type="presParOf" srcId="{4EC145DF-BE08-4798-8928-F8EE46CD22DB}" destId="{80CB0036-2095-4430-BC58-D7FA60778704}" srcOrd="4" destOrd="0" presId="urn:microsoft.com/office/officeart/2005/8/layout/hierarchy2"/>
    <dgm:cxn modelId="{7D602FE5-58A0-4571-9001-3AD8B300A248}" type="presParOf" srcId="{80CB0036-2095-4430-BC58-D7FA60778704}" destId="{3B5C737C-E793-4519-AD88-CC2A8240403D}" srcOrd="0" destOrd="0" presId="urn:microsoft.com/office/officeart/2005/8/layout/hierarchy2"/>
    <dgm:cxn modelId="{50BD0999-E414-4CBF-A1D0-6C2A86ED4F95}" type="presParOf" srcId="{4EC145DF-BE08-4798-8928-F8EE46CD22DB}" destId="{D5EE9082-0A53-4F7E-9B18-5EFDDFC16DD6}" srcOrd="5" destOrd="0" presId="urn:microsoft.com/office/officeart/2005/8/layout/hierarchy2"/>
    <dgm:cxn modelId="{E2BA67AD-2BA3-45FF-A7EF-81FA9A1471B2}" type="presParOf" srcId="{D5EE9082-0A53-4F7E-9B18-5EFDDFC16DD6}" destId="{82E4D174-3B85-4401-AC20-15C8AA6BD457}" srcOrd="0" destOrd="0" presId="urn:microsoft.com/office/officeart/2005/8/layout/hierarchy2"/>
    <dgm:cxn modelId="{21EA91B8-9A42-4757-BB6E-B2A172D75CCD}" type="presParOf" srcId="{D5EE9082-0A53-4F7E-9B18-5EFDDFC16DD6}" destId="{E745CA70-85FC-4A95-80A6-18D6A2913CBD}" srcOrd="1" destOrd="0" presId="urn:microsoft.com/office/officeart/2005/8/layout/hierarchy2"/>
    <dgm:cxn modelId="{E0E0C89D-DF9B-4006-986C-92A761A6AC25}" type="presParOf" srcId="{B7A18A96-6890-481F-A831-AC6AEE691966}" destId="{530400F6-432A-4CBB-BE1D-C549FC471C99}" srcOrd="2" destOrd="0" presId="urn:microsoft.com/office/officeart/2005/8/layout/hierarchy2"/>
    <dgm:cxn modelId="{6A37F318-C098-474F-97F0-5210D19FFFA3}" type="presParOf" srcId="{530400F6-432A-4CBB-BE1D-C549FC471C99}" destId="{A5919979-7AD1-43C2-A8E5-5DD3C0E928A6}" srcOrd="0" destOrd="0" presId="urn:microsoft.com/office/officeart/2005/8/layout/hierarchy2"/>
    <dgm:cxn modelId="{92C63003-5694-4AFB-855C-F62FD53BF554}" type="presParOf" srcId="{B7A18A96-6890-481F-A831-AC6AEE691966}" destId="{3CFBD857-2B71-4BCF-BEB3-FC578FF1F797}" srcOrd="3" destOrd="0" presId="urn:microsoft.com/office/officeart/2005/8/layout/hierarchy2"/>
    <dgm:cxn modelId="{5FB7B549-DC04-4524-8E36-A317DADC04BD}" type="presParOf" srcId="{3CFBD857-2B71-4BCF-BEB3-FC578FF1F797}" destId="{9A2B4A53-E3CD-46F9-882B-F104D6A7FBEE}" srcOrd="0" destOrd="0" presId="urn:microsoft.com/office/officeart/2005/8/layout/hierarchy2"/>
    <dgm:cxn modelId="{04709098-CB73-4DB6-9822-D6CBC2AC8013}" type="presParOf" srcId="{3CFBD857-2B71-4BCF-BEB3-FC578FF1F797}" destId="{DA919A71-D732-4B3A-9F8A-B39F8B3799E5}" srcOrd="1" destOrd="0" presId="urn:microsoft.com/office/officeart/2005/8/layout/hierarchy2"/>
    <dgm:cxn modelId="{136B1232-3AA6-4238-B91C-9602CFA4B231}" type="presParOf" srcId="{DA919A71-D732-4B3A-9F8A-B39F8B3799E5}" destId="{269FCC79-75E7-42F3-942A-6F2090F1AA95}" srcOrd="0" destOrd="0" presId="urn:microsoft.com/office/officeart/2005/8/layout/hierarchy2"/>
    <dgm:cxn modelId="{3E1C2956-A03A-41F4-9506-D3BDA20A9E60}" type="presParOf" srcId="{269FCC79-75E7-42F3-942A-6F2090F1AA95}" destId="{693A8DF6-B5AB-4194-9DBE-A7359694EF53}" srcOrd="0" destOrd="0" presId="urn:microsoft.com/office/officeart/2005/8/layout/hierarchy2"/>
    <dgm:cxn modelId="{F1DA207F-D329-4F86-AE7C-9A85EB8E27EC}" type="presParOf" srcId="{DA919A71-D732-4B3A-9F8A-B39F8B3799E5}" destId="{00D4A5DE-15E7-469D-A6F2-6BEB87F1B331}" srcOrd="1" destOrd="0" presId="urn:microsoft.com/office/officeart/2005/8/layout/hierarchy2"/>
    <dgm:cxn modelId="{BCB99482-ECBF-49AE-A33A-140CDE3BBB7D}" type="presParOf" srcId="{00D4A5DE-15E7-469D-A6F2-6BEB87F1B331}" destId="{51C9AF2A-5BEC-48ED-BF8D-A8D4DD13706E}" srcOrd="0" destOrd="0" presId="urn:microsoft.com/office/officeart/2005/8/layout/hierarchy2"/>
    <dgm:cxn modelId="{143F17F2-B5C1-4E8A-AFBB-6D0139BBF7C9}" type="presParOf" srcId="{00D4A5DE-15E7-469D-A6F2-6BEB87F1B331}" destId="{115B512A-C817-4C79-9FD0-1AD1DE719D3E}" srcOrd="1" destOrd="0" presId="urn:microsoft.com/office/officeart/2005/8/layout/hierarchy2"/>
    <dgm:cxn modelId="{57136447-968E-4063-BD52-02D6D0E5649C}" type="presParOf" srcId="{DA919A71-D732-4B3A-9F8A-B39F8B3799E5}" destId="{AFDFD87D-B496-47D3-A3D0-94058BEE598D}" srcOrd="2" destOrd="0" presId="urn:microsoft.com/office/officeart/2005/8/layout/hierarchy2"/>
    <dgm:cxn modelId="{8EB19D41-55F6-47A2-9D1A-DBBA55DB9B90}" type="presParOf" srcId="{AFDFD87D-B496-47D3-A3D0-94058BEE598D}" destId="{C5DE2AC1-CC92-4A73-AF8E-03B868CC388E}" srcOrd="0" destOrd="0" presId="urn:microsoft.com/office/officeart/2005/8/layout/hierarchy2"/>
    <dgm:cxn modelId="{ABEBA35A-A797-46B5-A228-06D3F52C3D0E}" type="presParOf" srcId="{DA919A71-D732-4B3A-9F8A-B39F8B3799E5}" destId="{53DF95A1-2B9D-4FCD-A923-4ADE60894116}" srcOrd="3" destOrd="0" presId="urn:microsoft.com/office/officeart/2005/8/layout/hierarchy2"/>
    <dgm:cxn modelId="{5A3D6A53-5D5F-4604-A934-DEC48288C2C2}" type="presParOf" srcId="{53DF95A1-2B9D-4FCD-A923-4ADE60894116}" destId="{3847B05E-F170-4148-9016-3FA5D24D8566}" srcOrd="0" destOrd="0" presId="urn:microsoft.com/office/officeart/2005/8/layout/hierarchy2"/>
    <dgm:cxn modelId="{EFE7C404-17A7-4680-8E9F-309E120E8B0A}" type="presParOf" srcId="{53DF95A1-2B9D-4FCD-A923-4ADE60894116}" destId="{634AEDEE-7834-4FC9-BFD5-0F6AC48D03D4}" srcOrd="1" destOrd="0" presId="urn:microsoft.com/office/officeart/2005/8/layout/hierarchy2"/>
    <dgm:cxn modelId="{0AA19553-DCEE-42B9-A307-3DF0B3B37254}" type="presParOf" srcId="{DA919A71-D732-4B3A-9F8A-B39F8B3799E5}" destId="{57DBC797-B541-4530-8990-B9F328693A44}" srcOrd="4" destOrd="0" presId="urn:microsoft.com/office/officeart/2005/8/layout/hierarchy2"/>
    <dgm:cxn modelId="{49D8AD21-317D-40C4-83BF-90746503CE41}" type="presParOf" srcId="{57DBC797-B541-4530-8990-B9F328693A44}" destId="{55024058-0339-48F7-8841-12C6393B501E}" srcOrd="0" destOrd="0" presId="urn:microsoft.com/office/officeart/2005/8/layout/hierarchy2"/>
    <dgm:cxn modelId="{D841A4A8-5799-451A-809E-CA0D5DD1F1B9}" type="presParOf" srcId="{DA919A71-D732-4B3A-9F8A-B39F8B3799E5}" destId="{F155E76D-E903-489D-B681-3F7D5AE9B61B}" srcOrd="5" destOrd="0" presId="urn:microsoft.com/office/officeart/2005/8/layout/hierarchy2"/>
    <dgm:cxn modelId="{D4904CFB-BCB2-49F7-A8A2-4DF5D09E1031}" type="presParOf" srcId="{F155E76D-E903-489D-B681-3F7D5AE9B61B}" destId="{0DE91D6A-CA8F-4E8D-913A-8AAD03BD06C4}" srcOrd="0" destOrd="0" presId="urn:microsoft.com/office/officeart/2005/8/layout/hierarchy2"/>
    <dgm:cxn modelId="{15EEDE11-7DF5-4160-BAF2-3C2FDD4AB33E}" type="presParOf" srcId="{F155E76D-E903-489D-B681-3F7D5AE9B61B}" destId="{191BBE25-197A-4E92-9F3C-A4622BF8D67D}" srcOrd="1" destOrd="0" presId="urn:microsoft.com/office/officeart/2005/8/layout/hierarchy2"/>
    <dgm:cxn modelId="{110C658C-2FB8-4D55-AC4E-4F00F8BCD9F2}" type="presParOf" srcId="{B7A18A96-6890-481F-A831-AC6AEE691966}" destId="{58699E90-EF61-4B28-ABBD-1572D3FDD22C}" srcOrd="4" destOrd="0" presId="urn:microsoft.com/office/officeart/2005/8/layout/hierarchy2"/>
    <dgm:cxn modelId="{7A3E3F4E-9D1F-4402-ACB6-4D589BBF527F}" type="presParOf" srcId="{58699E90-EF61-4B28-ABBD-1572D3FDD22C}" destId="{29C6FF3C-DA33-4FD9-BFD3-E414BBF2B7E0}" srcOrd="0" destOrd="0" presId="urn:microsoft.com/office/officeart/2005/8/layout/hierarchy2"/>
    <dgm:cxn modelId="{7F096EE6-EDA6-4133-A5C7-B2F52D2B5131}" type="presParOf" srcId="{B7A18A96-6890-481F-A831-AC6AEE691966}" destId="{1CB74F0C-AD75-4944-A8D6-21F0F5354883}" srcOrd="5" destOrd="0" presId="urn:microsoft.com/office/officeart/2005/8/layout/hierarchy2"/>
    <dgm:cxn modelId="{0C11A1A6-3354-4BDD-9CAF-CC522331CF26}" type="presParOf" srcId="{1CB74F0C-AD75-4944-A8D6-21F0F5354883}" destId="{25493D62-5C4D-4E5B-87E8-ADB2FA260020}" srcOrd="0" destOrd="0" presId="urn:microsoft.com/office/officeart/2005/8/layout/hierarchy2"/>
    <dgm:cxn modelId="{6F238A82-2884-4457-82AA-B2D097454DBD}" type="presParOf" srcId="{1CB74F0C-AD75-4944-A8D6-21F0F5354883}" destId="{CD19468A-AE24-4F07-B9A0-820EC22D6F97}" srcOrd="1" destOrd="0" presId="urn:microsoft.com/office/officeart/2005/8/layout/hierarchy2"/>
    <dgm:cxn modelId="{AE00057F-BA30-49C6-9308-AA1BF28D21B7}" type="presParOf" srcId="{CD19468A-AE24-4F07-B9A0-820EC22D6F97}" destId="{AA8B0767-CF69-472F-BB52-25A6CED3F5E0}" srcOrd="0" destOrd="0" presId="urn:microsoft.com/office/officeart/2005/8/layout/hierarchy2"/>
    <dgm:cxn modelId="{65D42C53-3DB3-4697-BBA6-A83798C56B90}" type="presParOf" srcId="{AA8B0767-CF69-472F-BB52-25A6CED3F5E0}" destId="{FB81C1CA-C589-4026-90F6-4CCB33899496}" srcOrd="0" destOrd="0" presId="urn:microsoft.com/office/officeart/2005/8/layout/hierarchy2"/>
    <dgm:cxn modelId="{7818D1C4-A8B2-4510-847D-0C2A549FBB15}" type="presParOf" srcId="{CD19468A-AE24-4F07-B9A0-820EC22D6F97}" destId="{CD2F9F27-08D6-425E-9B1B-63633D5C33E8}" srcOrd="1" destOrd="0" presId="urn:microsoft.com/office/officeart/2005/8/layout/hierarchy2"/>
    <dgm:cxn modelId="{C323A32B-4B7B-4050-BF8B-1B2DFA181FCB}" type="presParOf" srcId="{CD2F9F27-08D6-425E-9B1B-63633D5C33E8}" destId="{7A0E0F56-F7B0-4F5F-A027-7F536AFA30C9}" srcOrd="0" destOrd="0" presId="urn:microsoft.com/office/officeart/2005/8/layout/hierarchy2"/>
    <dgm:cxn modelId="{05DFACAC-626C-4262-9BD5-D81E09249CDD}" type="presParOf" srcId="{CD2F9F27-08D6-425E-9B1B-63633D5C33E8}" destId="{DBE3FEC4-21BF-4E1D-BEFF-3AB4E3B07BAD}" srcOrd="1" destOrd="0" presId="urn:microsoft.com/office/officeart/2005/8/layout/hierarchy2"/>
    <dgm:cxn modelId="{C4234188-6811-4DEC-9251-08CE2A1893E2}" type="presParOf" srcId="{CD19468A-AE24-4F07-B9A0-820EC22D6F97}" destId="{875AEE5C-BEBF-49FE-873B-64F665FE4896}" srcOrd="2" destOrd="0" presId="urn:microsoft.com/office/officeart/2005/8/layout/hierarchy2"/>
    <dgm:cxn modelId="{9437417A-D11A-40FA-BE12-282428D1AF1A}" type="presParOf" srcId="{875AEE5C-BEBF-49FE-873B-64F665FE4896}" destId="{88800E6A-AE1D-4EE3-B7CF-9FAE5F43E98A}" srcOrd="0" destOrd="0" presId="urn:microsoft.com/office/officeart/2005/8/layout/hierarchy2"/>
    <dgm:cxn modelId="{666FE1B7-45C7-4678-882C-8716AAD874D7}" type="presParOf" srcId="{CD19468A-AE24-4F07-B9A0-820EC22D6F97}" destId="{46F37AC6-86D6-4516-A00E-40988E52CACB}" srcOrd="3" destOrd="0" presId="urn:microsoft.com/office/officeart/2005/8/layout/hierarchy2"/>
    <dgm:cxn modelId="{0CF42196-5AD1-4FF2-A837-641B5A32B70F}" type="presParOf" srcId="{46F37AC6-86D6-4516-A00E-40988E52CACB}" destId="{52F887CD-3399-4E7C-94B4-3BBAFD47479A}" srcOrd="0" destOrd="0" presId="urn:microsoft.com/office/officeart/2005/8/layout/hierarchy2"/>
    <dgm:cxn modelId="{FE31586A-5076-454B-9BFA-863A7C7A496B}" type="presParOf" srcId="{46F37AC6-86D6-4516-A00E-40988E52CACB}" destId="{7D81A7EA-B7AE-4255-96E1-CCBD716588ED}" srcOrd="1" destOrd="0" presId="urn:microsoft.com/office/officeart/2005/8/layout/hierarchy2"/>
    <dgm:cxn modelId="{05FF8E1B-3A9B-4D92-9AB4-D5DB59C79F3C}" type="presParOf" srcId="{CD19468A-AE24-4F07-B9A0-820EC22D6F97}" destId="{C7246029-7609-4C6C-A3E5-E54A72DBB1B2}" srcOrd="4" destOrd="0" presId="urn:microsoft.com/office/officeart/2005/8/layout/hierarchy2"/>
    <dgm:cxn modelId="{C874C592-E26E-4E4E-BF28-EE76DB400075}" type="presParOf" srcId="{C7246029-7609-4C6C-A3E5-E54A72DBB1B2}" destId="{49682BC0-7CE3-4093-9B1A-D4040D353448}" srcOrd="0" destOrd="0" presId="urn:microsoft.com/office/officeart/2005/8/layout/hierarchy2"/>
    <dgm:cxn modelId="{D983FF35-A002-4F92-A177-4C69C7565467}" type="presParOf" srcId="{CD19468A-AE24-4F07-B9A0-820EC22D6F97}" destId="{36B81A0F-FC8E-42D3-A6F2-F66553C504DA}" srcOrd="5" destOrd="0" presId="urn:microsoft.com/office/officeart/2005/8/layout/hierarchy2"/>
    <dgm:cxn modelId="{8947732D-E819-400B-93FD-5D8E163D9176}" type="presParOf" srcId="{36B81A0F-FC8E-42D3-A6F2-F66553C504DA}" destId="{DCDD0F2A-7D06-48DE-8F59-43315C769D87}" srcOrd="0" destOrd="0" presId="urn:microsoft.com/office/officeart/2005/8/layout/hierarchy2"/>
    <dgm:cxn modelId="{1CB74834-236F-44A6-9B62-166BE0BA96F1}" type="presParOf" srcId="{36B81A0F-FC8E-42D3-A6F2-F66553C504DA}" destId="{D9E78058-3298-4408-B349-99C48D6444F2}" srcOrd="1" destOrd="0" presId="urn:microsoft.com/office/officeart/2005/8/layout/hierarchy2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BF16ED1-7857-461C-8CF8-F0D28FEE685C}" type="doc">
      <dgm:prSet loTypeId="urn:microsoft.com/office/officeart/2005/8/layout/hierarchy2" loCatId="hierarchy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3DBEDE1F-7C52-4919-8334-A3A7D7AF4761}">
      <dgm:prSet phldrT="[텍스트]" custT="1"/>
      <dgm:spPr/>
      <dgm:t>
        <a:bodyPr/>
        <a:lstStyle/>
        <a:p>
          <a:pPr latinLnBrk="1"/>
          <a:r>
            <a:rPr lang="en-US" altLang="ko-KR" sz="1800" dirty="0" smtClean="0"/>
            <a:t>Service</a:t>
          </a:r>
          <a:endParaRPr lang="ko-KR" altLang="en-US" sz="1800" dirty="0"/>
        </a:p>
      </dgm:t>
    </dgm:pt>
    <dgm:pt modelId="{711BC6C4-0FBC-4084-A88F-F8113F439175}" type="parTrans" cxnId="{DA1E96F6-4807-4862-86DE-2CCAFACC3175}">
      <dgm:prSet/>
      <dgm:spPr/>
      <dgm:t>
        <a:bodyPr/>
        <a:lstStyle/>
        <a:p>
          <a:pPr latinLnBrk="1"/>
          <a:endParaRPr lang="ko-KR" altLang="en-US" sz="1000"/>
        </a:p>
      </dgm:t>
    </dgm:pt>
    <dgm:pt modelId="{09C9F811-15F6-4DF4-A20B-12F787FFC577}" type="sibTrans" cxnId="{DA1E96F6-4807-4862-86DE-2CCAFACC3175}">
      <dgm:prSet/>
      <dgm:spPr/>
      <dgm:t>
        <a:bodyPr/>
        <a:lstStyle/>
        <a:p>
          <a:pPr latinLnBrk="1"/>
          <a:endParaRPr lang="ko-KR" altLang="en-US" sz="1000"/>
        </a:p>
      </dgm:t>
    </dgm:pt>
    <dgm:pt modelId="{EFFB6162-9CAE-4F49-9456-DE0A389FF134}">
      <dgm:prSet phldrT="[텍스트]" custT="1"/>
      <dgm:spPr/>
      <dgm:t>
        <a:bodyPr/>
        <a:lstStyle/>
        <a:p>
          <a:pPr latinLnBrk="1"/>
          <a:r>
            <a:rPr lang="en-US" altLang="ko-KR" sz="1600" dirty="0" smtClean="0"/>
            <a:t>question</a:t>
          </a:r>
          <a:endParaRPr lang="ko-KR" altLang="en-US" sz="1600" dirty="0"/>
        </a:p>
      </dgm:t>
    </dgm:pt>
    <dgm:pt modelId="{0FD085D8-20A3-40AB-9155-2998311EA6A5}" type="parTrans" cxnId="{0B391048-A799-402B-B23E-4A383A370045}">
      <dgm:prSet custT="1"/>
      <dgm:spPr/>
      <dgm:t>
        <a:bodyPr/>
        <a:lstStyle/>
        <a:p>
          <a:pPr latinLnBrk="1"/>
          <a:endParaRPr lang="ko-KR" altLang="en-US" sz="1000"/>
        </a:p>
      </dgm:t>
    </dgm:pt>
    <dgm:pt modelId="{CFFC494E-2AD4-4ECB-8DF9-B3CFF9E1F5A2}" type="sibTrans" cxnId="{0B391048-A799-402B-B23E-4A383A370045}">
      <dgm:prSet/>
      <dgm:spPr/>
      <dgm:t>
        <a:bodyPr/>
        <a:lstStyle/>
        <a:p>
          <a:pPr latinLnBrk="1"/>
          <a:endParaRPr lang="ko-KR" altLang="en-US" sz="1000"/>
        </a:p>
      </dgm:t>
    </dgm:pt>
    <dgm:pt modelId="{E829BC5A-AF80-45C4-B197-82D29ED1BA05}">
      <dgm:prSet phldrT="[텍스트]" custT="1"/>
      <dgm:spPr/>
      <dgm:t>
        <a:bodyPr/>
        <a:lstStyle/>
        <a:p>
          <a:pPr latinLnBrk="1"/>
          <a:r>
            <a:rPr lang="en-US" altLang="en-US" sz="1200" dirty="0" smtClean="0"/>
            <a:t>QuestionService</a:t>
          </a:r>
          <a:endParaRPr lang="ko-KR" altLang="en-US" sz="1200" dirty="0"/>
        </a:p>
      </dgm:t>
    </dgm:pt>
    <dgm:pt modelId="{291A08AC-BEBE-4398-BCF9-1BAC96F2F1C1}" type="parTrans" cxnId="{2E2FAE7D-25E1-4C57-B1FE-5AE117F315D6}">
      <dgm:prSet custT="1"/>
      <dgm:spPr/>
      <dgm:t>
        <a:bodyPr/>
        <a:lstStyle/>
        <a:p>
          <a:pPr latinLnBrk="1"/>
          <a:endParaRPr lang="ko-KR" altLang="en-US" sz="1000"/>
        </a:p>
      </dgm:t>
    </dgm:pt>
    <dgm:pt modelId="{109C5B09-54FE-4371-A905-6583FE1FA034}" type="sibTrans" cxnId="{2E2FAE7D-25E1-4C57-B1FE-5AE117F315D6}">
      <dgm:prSet/>
      <dgm:spPr/>
      <dgm:t>
        <a:bodyPr/>
        <a:lstStyle/>
        <a:p>
          <a:pPr latinLnBrk="1"/>
          <a:endParaRPr lang="ko-KR" altLang="en-US" sz="1000"/>
        </a:p>
      </dgm:t>
    </dgm:pt>
    <dgm:pt modelId="{BF0029A0-2138-45DF-82F1-9F9631FF3243}">
      <dgm:prSet phldrT="[텍스트]" custT="1"/>
      <dgm:spPr/>
      <dgm:t>
        <a:bodyPr/>
        <a:lstStyle/>
        <a:p>
          <a:pPr latinLnBrk="1"/>
          <a:r>
            <a:rPr lang="en-US" altLang="ko-KR" sz="1600" dirty="0" smtClean="0"/>
            <a:t>talentboard</a:t>
          </a:r>
          <a:endParaRPr lang="ko-KR" altLang="en-US" sz="1600" dirty="0"/>
        </a:p>
      </dgm:t>
    </dgm:pt>
    <dgm:pt modelId="{6BBED8C0-9F5F-4189-8DBE-B7FC1BF30E4E}" type="parTrans" cxnId="{1EB3EEF5-D32E-4297-BEA5-D32A446DD206}">
      <dgm:prSet custT="1"/>
      <dgm:spPr/>
      <dgm:t>
        <a:bodyPr/>
        <a:lstStyle/>
        <a:p>
          <a:pPr latinLnBrk="1"/>
          <a:endParaRPr lang="ko-KR" altLang="en-US" sz="1000"/>
        </a:p>
      </dgm:t>
    </dgm:pt>
    <dgm:pt modelId="{433BF1E5-3306-4837-8DF5-EAE1E8BBE014}" type="sibTrans" cxnId="{1EB3EEF5-D32E-4297-BEA5-D32A446DD206}">
      <dgm:prSet/>
      <dgm:spPr/>
      <dgm:t>
        <a:bodyPr/>
        <a:lstStyle/>
        <a:p>
          <a:pPr latinLnBrk="1"/>
          <a:endParaRPr lang="ko-KR" altLang="en-US" sz="1000"/>
        </a:p>
      </dgm:t>
    </dgm:pt>
    <dgm:pt modelId="{D923A09B-52DC-49AB-AA1D-553AA3F39E92}">
      <dgm:prSet phldrT="[텍스트]" custT="1"/>
      <dgm:spPr/>
      <dgm:t>
        <a:bodyPr/>
        <a:lstStyle/>
        <a:p>
          <a:pPr latinLnBrk="1"/>
          <a:r>
            <a:rPr lang="en-US" altLang="ko-KR" sz="1600" dirty="0" smtClean="0"/>
            <a:t>allboard</a:t>
          </a:r>
          <a:endParaRPr lang="ko-KR" altLang="en-US" sz="1600" dirty="0"/>
        </a:p>
      </dgm:t>
    </dgm:pt>
    <dgm:pt modelId="{F0776472-F74D-4899-A80A-81A82F4DDBBC}" type="parTrans" cxnId="{B89AFD0B-AE3B-40E3-BCB6-A5AD5055875B}">
      <dgm:prSet custT="1"/>
      <dgm:spPr/>
      <dgm:t>
        <a:bodyPr/>
        <a:lstStyle/>
        <a:p>
          <a:pPr latinLnBrk="1"/>
          <a:endParaRPr lang="ko-KR" altLang="en-US" sz="1000"/>
        </a:p>
      </dgm:t>
    </dgm:pt>
    <dgm:pt modelId="{5C45D05C-8171-4016-AF7A-B3054A5A6B02}" type="sibTrans" cxnId="{B89AFD0B-AE3B-40E3-BCB6-A5AD5055875B}">
      <dgm:prSet/>
      <dgm:spPr/>
      <dgm:t>
        <a:bodyPr/>
        <a:lstStyle/>
        <a:p>
          <a:pPr latinLnBrk="1"/>
          <a:endParaRPr lang="ko-KR" altLang="en-US" sz="1000"/>
        </a:p>
      </dgm:t>
    </dgm:pt>
    <dgm:pt modelId="{03E3F73B-ECB5-4196-BD24-51093C625254}">
      <dgm:prSet phldrT="[텍스트]" custT="1"/>
      <dgm:spPr/>
      <dgm:t>
        <a:bodyPr/>
        <a:lstStyle/>
        <a:p>
          <a:pPr latinLnBrk="1"/>
          <a:r>
            <a:rPr lang="en-US" altLang="en-US" sz="1200" dirty="0" smtClean="0"/>
            <a:t>QuestionServiceImpl</a:t>
          </a:r>
          <a:endParaRPr lang="ko-KR" altLang="en-US" sz="1200" dirty="0"/>
        </a:p>
      </dgm:t>
    </dgm:pt>
    <dgm:pt modelId="{A458023A-11B9-44ED-AE55-E7F1C3964C11}" type="parTrans" cxnId="{17DF51BB-2985-4BDF-B2FF-107AB6383C9A}">
      <dgm:prSet custT="1"/>
      <dgm:spPr/>
      <dgm:t>
        <a:bodyPr/>
        <a:lstStyle/>
        <a:p>
          <a:pPr latinLnBrk="1"/>
          <a:endParaRPr lang="ko-KR" altLang="en-US" sz="1000"/>
        </a:p>
      </dgm:t>
    </dgm:pt>
    <dgm:pt modelId="{A95D44C2-F6AD-4EE1-8AA3-7E22B16586EE}" type="sibTrans" cxnId="{17DF51BB-2985-4BDF-B2FF-107AB6383C9A}">
      <dgm:prSet/>
      <dgm:spPr/>
      <dgm:t>
        <a:bodyPr/>
        <a:lstStyle/>
        <a:p>
          <a:pPr latinLnBrk="1"/>
          <a:endParaRPr lang="ko-KR" altLang="en-US" sz="1000"/>
        </a:p>
      </dgm:t>
    </dgm:pt>
    <dgm:pt modelId="{95F2834B-1471-40FE-ACAC-F0DC5358D663}">
      <dgm:prSet phldrT="[텍스트]" custT="1"/>
      <dgm:spPr/>
      <dgm:t>
        <a:bodyPr/>
        <a:lstStyle/>
        <a:p>
          <a:pPr latinLnBrk="1"/>
          <a:r>
            <a:rPr lang="en-US" altLang="en-US" sz="1200" dirty="0" smtClean="0"/>
            <a:t>QuestionVo</a:t>
          </a:r>
          <a:endParaRPr lang="ko-KR" altLang="en-US" sz="1200" dirty="0"/>
        </a:p>
      </dgm:t>
    </dgm:pt>
    <dgm:pt modelId="{388C736C-FDAA-41ED-A5B9-A6CBC369518D}" type="parTrans" cxnId="{0DBE4212-02FC-4994-BD5E-3AEE8940D4E2}">
      <dgm:prSet custT="1"/>
      <dgm:spPr/>
      <dgm:t>
        <a:bodyPr/>
        <a:lstStyle/>
        <a:p>
          <a:pPr latinLnBrk="1"/>
          <a:endParaRPr lang="ko-KR" altLang="en-US" sz="1000"/>
        </a:p>
      </dgm:t>
    </dgm:pt>
    <dgm:pt modelId="{84C809CF-59C1-4771-989E-94A63DC37323}" type="sibTrans" cxnId="{0DBE4212-02FC-4994-BD5E-3AEE8940D4E2}">
      <dgm:prSet/>
      <dgm:spPr/>
      <dgm:t>
        <a:bodyPr/>
        <a:lstStyle/>
        <a:p>
          <a:pPr latinLnBrk="1"/>
          <a:endParaRPr lang="ko-KR" altLang="en-US" sz="1000"/>
        </a:p>
      </dgm:t>
    </dgm:pt>
    <dgm:pt modelId="{674B1AB9-5392-4BD9-8751-50B07ADBE5BC}">
      <dgm:prSet custT="1"/>
      <dgm:spPr/>
      <dgm:t>
        <a:bodyPr/>
        <a:lstStyle/>
        <a:p>
          <a:pPr latinLnBrk="1"/>
          <a:r>
            <a:rPr lang="en-US" altLang="en-US" sz="1200" dirty="0" smtClean="0"/>
            <a:t>  TalentBoardService</a:t>
          </a:r>
          <a:endParaRPr lang="ko-KR" altLang="en-US" sz="1200" dirty="0"/>
        </a:p>
      </dgm:t>
    </dgm:pt>
    <dgm:pt modelId="{8A656524-E5FB-41D1-ACF8-ECBE1D4E8B74}" type="parTrans" cxnId="{1E3E714E-081F-4982-BB21-4D2A99FF014B}">
      <dgm:prSet/>
      <dgm:spPr/>
      <dgm:t>
        <a:bodyPr/>
        <a:lstStyle/>
        <a:p>
          <a:pPr latinLnBrk="1"/>
          <a:endParaRPr lang="ko-KR" altLang="en-US"/>
        </a:p>
      </dgm:t>
    </dgm:pt>
    <dgm:pt modelId="{537C1A6F-E93D-481A-831B-E6A5AB3207CE}" type="sibTrans" cxnId="{1E3E714E-081F-4982-BB21-4D2A99FF014B}">
      <dgm:prSet/>
      <dgm:spPr/>
      <dgm:t>
        <a:bodyPr/>
        <a:lstStyle/>
        <a:p>
          <a:pPr latinLnBrk="1"/>
          <a:endParaRPr lang="ko-KR" altLang="en-US"/>
        </a:p>
      </dgm:t>
    </dgm:pt>
    <dgm:pt modelId="{A597CC50-A8A3-47FA-BF8F-7DC67114E77D}">
      <dgm:prSet custT="1"/>
      <dgm:spPr/>
      <dgm:t>
        <a:bodyPr/>
        <a:lstStyle/>
        <a:p>
          <a:pPr latinLnBrk="1"/>
          <a:r>
            <a:rPr lang="en-US" altLang="en-US" sz="1200" dirty="0" smtClean="0"/>
            <a:t> AllBoardService</a:t>
          </a:r>
          <a:endParaRPr lang="ko-KR" altLang="en-US" sz="1200" dirty="0"/>
        </a:p>
      </dgm:t>
    </dgm:pt>
    <dgm:pt modelId="{162FC4A5-10CA-4584-BB5B-C9DA760420E6}" type="parTrans" cxnId="{DEF67C7B-A681-4C52-A5CF-C6565BE33DDA}">
      <dgm:prSet/>
      <dgm:spPr/>
      <dgm:t>
        <a:bodyPr/>
        <a:lstStyle/>
        <a:p>
          <a:pPr latinLnBrk="1"/>
          <a:endParaRPr lang="ko-KR" altLang="en-US"/>
        </a:p>
      </dgm:t>
    </dgm:pt>
    <dgm:pt modelId="{291FD665-331C-452A-B8D2-FD60BBC3720F}" type="sibTrans" cxnId="{DEF67C7B-A681-4C52-A5CF-C6565BE33DDA}">
      <dgm:prSet/>
      <dgm:spPr/>
      <dgm:t>
        <a:bodyPr/>
        <a:lstStyle/>
        <a:p>
          <a:pPr latinLnBrk="1"/>
          <a:endParaRPr lang="ko-KR" altLang="en-US"/>
        </a:p>
      </dgm:t>
    </dgm:pt>
    <dgm:pt modelId="{BA6C0CB5-CE28-46DD-B82B-CB2000F6432B}">
      <dgm:prSet custT="1"/>
      <dgm:spPr/>
      <dgm:t>
        <a:bodyPr/>
        <a:lstStyle/>
        <a:p>
          <a:pPr latinLnBrk="1"/>
          <a:r>
            <a:rPr lang="en-US" altLang="en-US" sz="1200" dirty="0" smtClean="0"/>
            <a:t> AllBoardServiceImpl</a:t>
          </a:r>
          <a:endParaRPr lang="ko-KR" altLang="en-US" sz="1200" dirty="0"/>
        </a:p>
      </dgm:t>
    </dgm:pt>
    <dgm:pt modelId="{5784056F-DB06-4546-875B-5E1FE4A5CBF3}" type="parTrans" cxnId="{6A6168C3-8B68-4C3A-AA7F-B3B636490083}">
      <dgm:prSet/>
      <dgm:spPr/>
      <dgm:t>
        <a:bodyPr/>
        <a:lstStyle/>
        <a:p>
          <a:pPr latinLnBrk="1"/>
          <a:endParaRPr lang="ko-KR" altLang="en-US"/>
        </a:p>
      </dgm:t>
    </dgm:pt>
    <dgm:pt modelId="{FE16BF29-20A9-4770-ABCA-5BE35E187BAF}" type="sibTrans" cxnId="{6A6168C3-8B68-4C3A-AA7F-B3B636490083}">
      <dgm:prSet/>
      <dgm:spPr/>
      <dgm:t>
        <a:bodyPr/>
        <a:lstStyle/>
        <a:p>
          <a:pPr latinLnBrk="1"/>
          <a:endParaRPr lang="ko-KR" altLang="en-US"/>
        </a:p>
      </dgm:t>
    </dgm:pt>
    <dgm:pt modelId="{478B521B-1A1B-47EE-8948-038B26DEA18F}">
      <dgm:prSet custT="1"/>
      <dgm:spPr/>
      <dgm:t>
        <a:bodyPr/>
        <a:lstStyle/>
        <a:p>
          <a:pPr latinLnBrk="1"/>
          <a:r>
            <a:rPr lang="en-US" altLang="en-US" sz="1200" dirty="0" smtClean="0"/>
            <a:t>TalentBoardService</a:t>
          </a:r>
          <a:r>
            <a:rPr lang="en-US" altLang="ko-KR" sz="1200" dirty="0" smtClean="0">
              <a:latin typeface="+mn-ea"/>
              <a:ea typeface="+mn-ea"/>
            </a:rPr>
            <a:t>Impl</a:t>
          </a:r>
          <a:endParaRPr lang="ko-KR" altLang="en-US" sz="1200" dirty="0"/>
        </a:p>
      </dgm:t>
    </dgm:pt>
    <dgm:pt modelId="{6B5BD468-3CCB-4FD1-B8F9-E8DC08EC3CE2}" type="parTrans" cxnId="{0B4880AD-1DBC-4C75-8B76-768D1350B929}">
      <dgm:prSet/>
      <dgm:spPr/>
      <dgm:t>
        <a:bodyPr/>
        <a:lstStyle/>
        <a:p>
          <a:pPr latinLnBrk="1"/>
          <a:endParaRPr lang="ko-KR" altLang="en-US"/>
        </a:p>
      </dgm:t>
    </dgm:pt>
    <dgm:pt modelId="{22CB9937-37FA-427E-B99C-5B74A341D637}" type="sibTrans" cxnId="{0B4880AD-1DBC-4C75-8B76-768D1350B929}">
      <dgm:prSet/>
      <dgm:spPr/>
      <dgm:t>
        <a:bodyPr/>
        <a:lstStyle/>
        <a:p>
          <a:pPr latinLnBrk="1"/>
          <a:endParaRPr lang="ko-KR" altLang="en-US"/>
        </a:p>
      </dgm:t>
    </dgm:pt>
    <dgm:pt modelId="{D0566F41-4CEF-4F28-A78F-0CECEC927776}">
      <dgm:prSet custT="1"/>
      <dgm:spPr/>
      <dgm:t>
        <a:bodyPr/>
        <a:lstStyle/>
        <a:p>
          <a:pPr latinLnBrk="1"/>
          <a:r>
            <a:rPr lang="en-US" altLang="en-US" sz="1200" dirty="0" smtClean="0"/>
            <a:t>  TalentBoardVo</a:t>
          </a:r>
          <a:endParaRPr lang="ko-KR" altLang="en-US" sz="1200" dirty="0"/>
        </a:p>
      </dgm:t>
    </dgm:pt>
    <dgm:pt modelId="{1BFC304E-EFBE-45F4-9275-B47767B9412A}" type="parTrans" cxnId="{2024FFF2-123B-4C32-BE5A-09551D86B377}">
      <dgm:prSet/>
      <dgm:spPr/>
      <dgm:t>
        <a:bodyPr/>
        <a:lstStyle/>
        <a:p>
          <a:pPr latinLnBrk="1"/>
          <a:endParaRPr lang="ko-KR" altLang="en-US"/>
        </a:p>
      </dgm:t>
    </dgm:pt>
    <dgm:pt modelId="{2D769169-ABCD-4574-9FFB-0B0BEF5C081C}" type="sibTrans" cxnId="{2024FFF2-123B-4C32-BE5A-09551D86B377}">
      <dgm:prSet/>
      <dgm:spPr/>
      <dgm:t>
        <a:bodyPr/>
        <a:lstStyle/>
        <a:p>
          <a:pPr latinLnBrk="1"/>
          <a:endParaRPr lang="ko-KR" altLang="en-US"/>
        </a:p>
      </dgm:t>
    </dgm:pt>
    <dgm:pt modelId="{A1FC53B7-9A16-44F9-9FEC-EACD297F59F3}">
      <dgm:prSet custT="1"/>
      <dgm:spPr/>
      <dgm:t>
        <a:bodyPr/>
        <a:lstStyle/>
        <a:p>
          <a:pPr latinLnBrk="1"/>
          <a:r>
            <a:rPr lang="en-US" altLang="en-US" sz="2400" dirty="0" smtClean="0"/>
            <a:t> </a:t>
          </a:r>
          <a:r>
            <a:rPr lang="en-US" altLang="en-US" sz="1200" dirty="0" smtClean="0"/>
            <a:t>AllBoardVo</a:t>
          </a:r>
          <a:endParaRPr lang="ko-KR" altLang="en-US" sz="1200" dirty="0"/>
        </a:p>
      </dgm:t>
    </dgm:pt>
    <dgm:pt modelId="{C567F4CF-6058-43C4-96C6-E87B9921002E}" type="parTrans" cxnId="{32BDDA00-2E79-447A-A7F4-9835E05C2B16}">
      <dgm:prSet/>
      <dgm:spPr/>
      <dgm:t>
        <a:bodyPr/>
        <a:lstStyle/>
        <a:p>
          <a:pPr latinLnBrk="1"/>
          <a:endParaRPr lang="ko-KR" altLang="en-US"/>
        </a:p>
      </dgm:t>
    </dgm:pt>
    <dgm:pt modelId="{DC1F7B6D-3139-4FFB-844A-C9389503AB17}" type="sibTrans" cxnId="{32BDDA00-2E79-447A-A7F4-9835E05C2B16}">
      <dgm:prSet/>
      <dgm:spPr/>
      <dgm:t>
        <a:bodyPr/>
        <a:lstStyle/>
        <a:p>
          <a:pPr latinLnBrk="1"/>
          <a:endParaRPr lang="ko-KR" altLang="en-US"/>
        </a:p>
      </dgm:t>
    </dgm:pt>
    <dgm:pt modelId="{73C9672B-2DD9-4702-8358-6BB304AE6A9E}" type="pres">
      <dgm:prSet presAssocID="{FBF16ED1-7857-461C-8CF8-F0D28FEE685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9A3693A-8BBA-4C52-BF76-370AA6016ED4}" type="pres">
      <dgm:prSet presAssocID="{3DBEDE1F-7C52-4919-8334-A3A7D7AF4761}" presName="root1" presStyleCnt="0"/>
      <dgm:spPr/>
    </dgm:pt>
    <dgm:pt modelId="{00A107F1-A7D5-42BB-B596-CEF1698EBD7B}" type="pres">
      <dgm:prSet presAssocID="{3DBEDE1F-7C52-4919-8334-A3A7D7AF4761}" presName="LevelOneTextNode" presStyleLbl="node0" presStyleIdx="0" presStyleCnt="1" custScaleX="256680" custScaleY="220772" custLinFactX="-145514" custLinFactNeighborX="-200000" custLinFactNeighborY="-5166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7A18A96-6890-481F-A831-AC6AEE691966}" type="pres">
      <dgm:prSet presAssocID="{3DBEDE1F-7C52-4919-8334-A3A7D7AF4761}" presName="level2hierChild" presStyleCnt="0"/>
      <dgm:spPr/>
    </dgm:pt>
    <dgm:pt modelId="{DBFBB132-85D3-44F2-8AB8-81E4402B4528}" type="pres">
      <dgm:prSet presAssocID="{0FD085D8-20A3-40AB-9155-2998311EA6A5}" presName="conn2-1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0367E1B3-B4F5-4237-826A-DB68DA0599EC}" type="pres">
      <dgm:prSet presAssocID="{0FD085D8-20A3-40AB-9155-2998311EA6A5}" presName="connTx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530DDB98-B9F7-4F34-8584-AD264572A8BD}" type="pres">
      <dgm:prSet presAssocID="{EFFB6162-9CAE-4F49-9456-DE0A389FF134}" presName="root2" presStyleCnt="0"/>
      <dgm:spPr/>
    </dgm:pt>
    <dgm:pt modelId="{42FA64F1-1BAD-4AC4-85C5-23C15C460FF5}" type="pres">
      <dgm:prSet presAssocID="{EFFB6162-9CAE-4F49-9456-DE0A389FF134}" presName="LevelTwoTextNode" presStyleLbl="node2" presStyleIdx="0" presStyleCnt="3" custScaleX="333728" custScaleY="201328" custLinFactNeighborX="-3826" custLinFactNeighborY="-4166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EC145DF-BE08-4798-8928-F8EE46CD22DB}" type="pres">
      <dgm:prSet presAssocID="{EFFB6162-9CAE-4F49-9456-DE0A389FF134}" presName="level3hierChild" presStyleCnt="0"/>
      <dgm:spPr/>
    </dgm:pt>
    <dgm:pt modelId="{82E201E9-FB04-423A-9FC6-9AC0E25FFC30}" type="pres">
      <dgm:prSet presAssocID="{291A08AC-BEBE-4398-BCF9-1BAC96F2F1C1}" presName="conn2-1" presStyleLbl="parChTrans1D3" presStyleIdx="0" presStyleCnt="9"/>
      <dgm:spPr/>
      <dgm:t>
        <a:bodyPr/>
        <a:lstStyle/>
        <a:p>
          <a:pPr latinLnBrk="1"/>
          <a:endParaRPr lang="ko-KR" altLang="en-US"/>
        </a:p>
      </dgm:t>
    </dgm:pt>
    <dgm:pt modelId="{13CCCBFE-3888-45BB-B5FB-2B7F73B72F02}" type="pres">
      <dgm:prSet presAssocID="{291A08AC-BEBE-4398-BCF9-1BAC96F2F1C1}" presName="connTx" presStyleLbl="parChTrans1D3" presStyleIdx="0" presStyleCnt="9"/>
      <dgm:spPr/>
      <dgm:t>
        <a:bodyPr/>
        <a:lstStyle/>
        <a:p>
          <a:pPr latinLnBrk="1"/>
          <a:endParaRPr lang="ko-KR" altLang="en-US"/>
        </a:p>
      </dgm:t>
    </dgm:pt>
    <dgm:pt modelId="{81CEDF32-F4C6-49DC-AC06-F00BC850C832}" type="pres">
      <dgm:prSet presAssocID="{E829BC5A-AF80-45C4-B197-82D29ED1BA05}" presName="root2" presStyleCnt="0"/>
      <dgm:spPr/>
    </dgm:pt>
    <dgm:pt modelId="{5681F8BC-C2FF-4A4F-84E8-2C8832DF3982}" type="pres">
      <dgm:prSet presAssocID="{E829BC5A-AF80-45C4-B197-82D29ED1BA05}" presName="LevelTwoTextNode" presStyleLbl="node3" presStyleIdx="0" presStyleCnt="9" custScaleX="574089" custScaleY="173865" custLinFactNeighborX="85883" custLinFactNeighborY="-775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B1EAA8E-DCBF-46F7-9E5D-8D578CEC6A85}" type="pres">
      <dgm:prSet presAssocID="{E829BC5A-AF80-45C4-B197-82D29ED1BA05}" presName="level3hierChild" presStyleCnt="0"/>
      <dgm:spPr/>
    </dgm:pt>
    <dgm:pt modelId="{328DC1E8-1991-401A-8582-CE8431B39349}" type="pres">
      <dgm:prSet presAssocID="{A458023A-11B9-44ED-AE55-E7F1C3964C11}" presName="conn2-1" presStyleLbl="parChTrans1D3" presStyleIdx="1" presStyleCnt="9"/>
      <dgm:spPr/>
      <dgm:t>
        <a:bodyPr/>
        <a:lstStyle/>
        <a:p>
          <a:pPr latinLnBrk="1"/>
          <a:endParaRPr lang="ko-KR" altLang="en-US"/>
        </a:p>
      </dgm:t>
    </dgm:pt>
    <dgm:pt modelId="{853C6448-0DE8-4232-8EFF-06FEBEE78162}" type="pres">
      <dgm:prSet presAssocID="{A458023A-11B9-44ED-AE55-E7F1C3964C11}" presName="connTx" presStyleLbl="parChTrans1D3" presStyleIdx="1" presStyleCnt="9"/>
      <dgm:spPr/>
      <dgm:t>
        <a:bodyPr/>
        <a:lstStyle/>
        <a:p>
          <a:pPr latinLnBrk="1"/>
          <a:endParaRPr lang="ko-KR" altLang="en-US"/>
        </a:p>
      </dgm:t>
    </dgm:pt>
    <dgm:pt modelId="{E2E01E7E-F84F-4231-98ED-27FE0446EAAB}" type="pres">
      <dgm:prSet presAssocID="{03E3F73B-ECB5-4196-BD24-51093C625254}" presName="root2" presStyleCnt="0"/>
      <dgm:spPr/>
    </dgm:pt>
    <dgm:pt modelId="{10F908F6-D508-42E1-8EEC-92FC9DB56622}" type="pres">
      <dgm:prSet presAssocID="{03E3F73B-ECB5-4196-BD24-51093C625254}" presName="LevelTwoTextNode" presStyleLbl="node3" presStyleIdx="1" presStyleCnt="9" custScaleX="574089" custScaleY="173865" custLinFactNeighborX="85883" custLinFactNeighborY="-775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733FE2D-747B-42B8-9DB2-182FF7F043D2}" type="pres">
      <dgm:prSet presAssocID="{03E3F73B-ECB5-4196-BD24-51093C625254}" presName="level3hierChild" presStyleCnt="0"/>
      <dgm:spPr/>
    </dgm:pt>
    <dgm:pt modelId="{80CB0036-2095-4430-BC58-D7FA60778704}" type="pres">
      <dgm:prSet presAssocID="{388C736C-FDAA-41ED-A5B9-A6CBC369518D}" presName="conn2-1" presStyleLbl="parChTrans1D3" presStyleIdx="2" presStyleCnt="9"/>
      <dgm:spPr/>
      <dgm:t>
        <a:bodyPr/>
        <a:lstStyle/>
        <a:p>
          <a:pPr latinLnBrk="1"/>
          <a:endParaRPr lang="ko-KR" altLang="en-US"/>
        </a:p>
      </dgm:t>
    </dgm:pt>
    <dgm:pt modelId="{3B5C737C-E793-4519-AD88-CC2A8240403D}" type="pres">
      <dgm:prSet presAssocID="{388C736C-FDAA-41ED-A5B9-A6CBC369518D}" presName="connTx" presStyleLbl="parChTrans1D3" presStyleIdx="2" presStyleCnt="9"/>
      <dgm:spPr/>
      <dgm:t>
        <a:bodyPr/>
        <a:lstStyle/>
        <a:p>
          <a:pPr latinLnBrk="1"/>
          <a:endParaRPr lang="ko-KR" altLang="en-US"/>
        </a:p>
      </dgm:t>
    </dgm:pt>
    <dgm:pt modelId="{D5EE9082-0A53-4F7E-9B18-5EFDDFC16DD6}" type="pres">
      <dgm:prSet presAssocID="{95F2834B-1471-40FE-ACAC-F0DC5358D663}" presName="root2" presStyleCnt="0"/>
      <dgm:spPr/>
    </dgm:pt>
    <dgm:pt modelId="{82E4D174-3B85-4401-AC20-15C8AA6BD457}" type="pres">
      <dgm:prSet presAssocID="{95F2834B-1471-40FE-ACAC-F0DC5358D663}" presName="LevelTwoTextNode" presStyleLbl="node3" presStyleIdx="2" presStyleCnt="9" custScaleX="574089" custScaleY="173865" custLinFactNeighborX="85883" custLinFactNeighborY="-775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745CA70-85FC-4A95-80A6-18D6A2913CBD}" type="pres">
      <dgm:prSet presAssocID="{95F2834B-1471-40FE-ACAC-F0DC5358D663}" presName="level3hierChild" presStyleCnt="0"/>
      <dgm:spPr/>
    </dgm:pt>
    <dgm:pt modelId="{530400F6-432A-4CBB-BE1D-C549FC471C99}" type="pres">
      <dgm:prSet presAssocID="{6BBED8C0-9F5F-4189-8DBE-B7FC1BF30E4E}" presName="conn2-1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A5919979-7AD1-43C2-A8E5-5DD3C0E928A6}" type="pres">
      <dgm:prSet presAssocID="{6BBED8C0-9F5F-4189-8DBE-B7FC1BF30E4E}" presName="connTx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3CFBD857-2B71-4BCF-BEB3-FC578FF1F797}" type="pres">
      <dgm:prSet presAssocID="{BF0029A0-2138-45DF-82F1-9F9631FF3243}" presName="root2" presStyleCnt="0"/>
      <dgm:spPr/>
    </dgm:pt>
    <dgm:pt modelId="{9A2B4A53-E3CD-46F9-882B-F104D6A7FBEE}" type="pres">
      <dgm:prSet presAssocID="{BF0029A0-2138-45DF-82F1-9F9631FF3243}" presName="LevelTwoTextNode" presStyleLbl="node2" presStyleIdx="1" presStyleCnt="3" custScaleX="333728" custScaleY="201328" custLinFactNeighborX="-3826" custLinFactNeighborY="-4166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A919A71-D732-4B3A-9F8A-B39F8B3799E5}" type="pres">
      <dgm:prSet presAssocID="{BF0029A0-2138-45DF-82F1-9F9631FF3243}" presName="level3hierChild" presStyleCnt="0"/>
      <dgm:spPr/>
    </dgm:pt>
    <dgm:pt modelId="{269FCC79-75E7-42F3-942A-6F2090F1AA95}" type="pres">
      <dgm:prSet presAssocID="{8A656524-E5FB-41D1-ACF8-ECBE1D4E8B74}" presName="conn2-1" presStyleLbl="parChTrans1D3" presStyleIdx="3" presStyleCnt="9"/>
      <dgm:spPr/>
      <dgm:t>
        <a:bodyPr/>
        <a:lstStyle/>
        <a:p>
          <a:pPr latinLnBrk="1"/>
          <a:endParaRPr lang="ko-KR" altLang="en-US"/>
        </a:p>
      </dgm:t>
    </dgm:pt>
    <dgm:pt modelId="{693A8DF6-B5AB-4194-9DBE-A7359694EF53}" type="pres">
      <dgm:prSet presAssocID="{8A656524-E5FB-41D1-ACF8-ECBE1D4E8B74}" presName="connTx" presStyleLbl="parChTrans1D3" presStyleIdx="3" presStyleCnt="9"/>
      <dgm:spPr/>
      <dgm:t>
        <a:bodyPr/>
        <a:lstStyle/>
        <a:p>
          <a:pPr latinLnBrk="1"/>
          <a:endParaRPr lang="ko-KR" altLang="en-US"/>
        </a:p>
      </dgm:t>
    </dgm:pt>
    <dgm:pt modelId="{00D4A5DE-15E7-469D-A6F2-6BEB87F1B331}" type="pres">
      <dgm:prSet presAssocID="{674B1AB9-5392-4BD9-8751-50B07ADBE5BC}" presName="root2" presStyleCnt="0"/>
      <dgm:spPr/>
    </dgm:pt>
    <dgm:pt modelId="{51C9AF2A-5BEC-48ED-BF8D-A8D4DD13706E}" type="pres">
      <dgm:prSet presAssocID="{674B1AB9-5392-4BD9-8751-50B07ADBE5BC}" presName="LevelTwoTextNode" presStyleLbl="node3" presStyleIdx="3" presStyleCnt="9" custScaleX="574089" custScaleY="173865" custLinFactNeighborX="87748" custLinFactNeighborY="-175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15B512A-C817-4C79-9FD0-1AD1DE719D3E}" type="pres">
      <dgm:prSet presAssocID="{674B1AB9-5392-4BD9-8751-50B07ADBE5BC}" presName="level3hierChild" presStyleCnt="0"/>
      <dgm:spPr/>
    </dgm:pt>
    <dgm:pt modelId="{AFDFD87D-B496-47D3-A3D0-94058BEE598D}" type="pres">
      <dgm:prSet presAssocID="{6B5BD468-3CCB-4FD1-B8F9-E8DC08EC3CE2}" presName="conn2-1" presStyleLbl="parChTrans1D3" presStyleIdx="4" presStyleCnt="9"/>
      <dgm:spPr/>
      <dgm:t>
        <a:bodyPr/>
        <a:lstStyle/>
        <a:p>
          <a:pPr latinLnBrk="1"/>
          <a:endParaRPr lang="ko-KR" altLang="en-US"/>
        </a:p>
      </dgm:t>
    </dgm:pt>
    <dgm:pt modelId="{C5DE2AC1-CC92-4A73-AF8E-03B868CC388E}" type="pres">
      <dgm:prSet presAssocID="{6B5BD468-3CCB-4FD1-B8F9-E8DC08EC3CE2}" presName="connTx" presStyleLbl="parChTrans1D3" presStyleIdx="4" presStyleCnt="9"/>
      <dgm:spPr/>
      <dgm:t>
        <a:bodyPr/>
        <a:lstStyle/>
        <a:p>
          <a:pPr latinLnBrk="1"/>
          <a:endParaRPr lang="ko-KR" altLang="en-US"/>
        </a:p>
      </dgm:t>
    </dgm:pt>
    <dgm:pt modelId="{53DF95A1-2B9D-4FCD-A923-4ADE60894116}" type="pres">
      <dgm:prSet presAssocID="{478B521B-1A1B-47EE-8948-038B26DEA18F}" presName="root2" presStyleCnt="0"/>
      <dgm:spPr/>
    </dgm:pt>
    <dgm:pt modelId="{3847B05E-F170-4148-9016-3FA5D24D8566}" type="pres">
      <dgm:prSet presAssocID="{478B521B-1A1B-47EE-8948-038B26DEA18F}" presName="LevelTwoTextNode" presStyleLbl="node3" presStyleIdx="4" presStyleCnt="9" custScaleX="574089" custScaleY="173865" custLinFactNeighborX="89394" custLinFactNeighborY="-175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34AEDEE-7834-4FC9-BFD5-0F6AC48D03D4}" type="pres">
      <dgm:prSet presAssocID="{478B521B-1A1B-47EE-8948-038B26DEA18F}" presName="level3hierChild" presStyleCnt="0"/>
      <dgm:spPr/>
    </dgm:pt>
    <dgm:pt modelId="{57DBC797-B541-4530-8990-B9F328693A44}" type="pres">
      <dgm:prSet presAssocID="{1BFC304E-EFBE-45F4-9275-B47767B9412A}" presName="conn2-1" presStyleLbl="parChTrans1D3" presStyleIdx="5" presStyleCnt="9"/>
      <dgm:spPr/>
      <dgm:t>
        <a:bodyPr/>
        <a:lstStyle/>
        <a:p>
          <a:pPr latinLnBrk="1"/>
          <a:endParaRPr lang="ko-KR" altLang="en-US"/>
        </a:p>
      </dgm:t>
    </dgm:pt>
    <dgm:pt modelId="{55024058-0339-48F7-8841-12C6393B501E}" type="pres">
      <dgm:prSet presAssocID="{1BFC304E-EFBE-45F4-9275-B47767B9412A}" presName="connTx" presStyleLbl="parChTrans1D3" presStyleIdx="5" presStyleCnt="9"/>
      <dgm:spPr/>
      <dgm:t>
        <a:bodyPr/>
        <a:lstStyle/>
        <a:p>
          <a:pPr latinLnBrk="1"/>
          <a:endParaRPr lang="ko-KR" altLang="en-US"/>
        </a:p>
      </dgm:t>
    </dgm:pt>
    <dgm:pt modelId="{F155E76D-E903-489D-B681-3F7D5AE9B61B}" type="pres">
      <dgm:prSet presAssocID="{D0566F41-4CEF-4F28-A78F-0CECEC927776}" presName="root2" presStyleCnt="0"/>
      <dgm:spPr/>
    </dgm:pt>
    <dgm:pt modelId="{0DE91D6A-CA8F-4E8D-913A-8AAD03BD06C4}" type="pres">
      <dgm:prSet presAssocID="{D0566F41-4CEF-4F28-A78F-0CECEC927776}" presName="LevelTwoTextNode" presStyleLbl="node3" presStyleIdx="5" presStyleCnt="9" custScaleX="574089" custScaleY="173865" custLinFactNeighborX="89394" custLinFactNeighborY="-175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91BBE25-197A-4E92-9F3C-A4622BF8D67D}" type="pres">
      <dgm:prSet presAssocID="{D0566F41-4CEF-4F28-A78F-0CECEC927776}" presName="level3hierChild" presStyleCnt="0"/>
      <dgm:spPr/>
    </dgm:pt>
    <dgm:pt modelId="{58699E90-EF61-4B28-ABBD-1572D3FDD22C}" type="pres">
      <dgm:prSet presAssocID="{F0776472-F74D-4899-A80A-81A82F4DDBBC}" presName="conn2-1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29C6FF3C-DA33-4FD9-BFD3-E414BBF2B7E0}" type="pres">
      <dgm:prSet presAssocID="{F0776472-F74D-4899-A80A-81A82F4DDBBC}" presName="connTx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1CB74F0C-AD75-4944-A8D6-21F0F5354883}" type="pres">
      <dgm:prSet presAssocID="{D923A09B-52DC-49AB-AA1D-553AA3F39E92}" presName="root2" presStyleCnt="0"/>
      <dgm:spPr/>
    </dgm:pt>
    <dgm:pt modelId="{25493D62-5C4D-4E5B-87E8-ADB2FA260020}" type="pres">
      <dgm:prSet presAssocID="{D923A09B-52DC-49AB-AA1D-553AA3F39E92}" presName="LevelTwoTextNode" presStyleLbl="node2" presStyleIdx="2" presStyleCnt="3" custScaleX="333728" custScaleY="201328" custLinFactNeighborX="-3826" custLinFactNeighborY="-4166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D19468A-AE24-4F07-B9A0-820EC22D6F97}" type="pres">
      <dgm:prSet presAssocID="{D923A09B-52DC-49AB-AA1D-553AA3F39E92}" presName="level3hierChild" presStyleCnt="0"/>
      <dgm:spPr/>
    </dgm:pt>
    <dgm:pt modelId="{AA8B0767-CF69-472F-BB52-25A6CED3F5E0}" type="pres">
      <dgm:prSet presAssocID="{162FC4A5-10CA-4584-BB5B-C9DA760420E6}" presName="conn2-1" presStyleLbl="parChTrans1D3" presStyleIdx="6" presStyleCnt="9"/>
      <dgm:spPr/>
      <dgm:t>
        <a:bodyPr/>
        <a:lstStyle/>
        <a:p>
          <a:pPr latinLnBrk="1"/>
          <a:endParaRPr lang="ko-KR" altLang="en-US"/>
        </a:p>
      </dgm:t>
    </dgm:pt>
    <dgm:pt modelId="{FB81C1CA-C589-4026-90F6-4CCB33899496}" type="pres">
      <dgm:prSet presAssocID="{162FC4A5-10CA-4584-BB5B-C9DA760420E6}" presName="connTx" presStyleLbl="parChTrans1D3" presStyleIdx="6" presStyleCnt="9"/>
      <dgm:spPr/>
      <dgm:t>
        <a:bodyPr/>
        <a:lstStyle/>
        <a:p>
          <a:pPr latinLnBrk="1"/>
          <a:endParaRPr lang="ko-KR" altLang="en-US"/>
        </a:p>
      </dgm:t>
    </dgm:pt>
    <dgm:pt modelId="{CD2F9F27-08D6-425E-9B1B-63633D5C33E8}" type="pres">
      <dgm:prSet presAssocID="{A597CC50-A8A3-47FA-BF8F-7DC67114E77D}" presName="root2" presStyleCnt="0"/>
      <dgm:spPr/>
    </dgm:pt>
    <dgm:pt modelId="{7A0E0F56-F7B0-4F5F-A027-7F536AFA30C9}" type="pres">
      <dgm:prSet presAssocID="{A597CC50-A8A3-47FA-BF8F-7DC67114E77D}" presName="LevelTwoTextNode" presStyleLbl="node3" presStyleIdx="6" presStyleCnt="9" custScaleX="574089" custScaleY="173865" custLinFactNeighborX="89394" custLinFactNeighborY="-175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BE3FEC4-21BF-4E1D-BEFF-3AB4E3B07BAD}" type="pres">
      <dgm:prSet presAssocID="{A597CC50-A8A3-47FA-BF8F-7DC67114E77D}" presName="level3hierChild" presStyleCnt="0"/>
      <dgm:spPr/>
    </dgm:pt>
    <dgm:pt modelId="{875AEE5C-BEBF-49FE-873B-64F665FE4896}" type="pres">
      <dgm:prSet presAssocID="{5784056F-DB06-4546-875B-5E1FE4A5CBF3}" presName="conn2-1" presStyleLbl="parChTrans1D3" presStyleIdx="7" presStyleCnt="9"/>
      <dgm:spPr/>
      <dgm:t>
        <a:bodyPr/>
        <a:lstStyle/>
        <a:p>
          <a:pPr latinLnBrk="1"/>
          <a:endParaRPr lang="ko-KR" altLang="en-US"/>
        </a:p>
      </dgm:t>
    </dgm:pt>
    <dgm:pt modelId="{88800E6A-AE1D-4EE3-B7CF-9FAE5F43E98A}" type="pres">
      <dgm:prSet presAssocID="{5784056F-DB06-4546-875B-5E1FE4A5CBF3}" presName="connTx" presStyleLbl="parChTrans1D3" presStyleIdx="7" presStyleCnt="9"/>
      <dgm:spPr/>
      <dgm:t>
        <a:bodyPr/>
        <a:lstStyle/>
        <a:p>
          <a:pPr latinLnBrk="1"/>
          <a:endParaRPr lang="ko-KR" altLang="en-US"/>
        </a:p>
      </dgm:t>
    </dgm:pt>
    <dgm:pt modelId="{46F37AC6-86D6-4516-A00E-40988E52CACB}" type="pres">
      <dgm:prSet presAssocID="{BA6C0CB5-CE28-46DD-B82B-CB2000F6432B}" presName="root2" presStyleCnt="0"/>
      <dgm:spPr/>
    </dgm:pt>
    <dgm:pt modelId="{52F887CD-3399-4E7C-94B4-3BBAFD47479A}" type="pres">
      <dgm:prSet presAssocID="{BA6C0CB5-CE28-46DD-B82B-CB2000F6432B}" presName="LevelTwoTextNode" presStyleLbl="node3" presStyleIdx="7" presStyleCnt="9" custScaleX="574089" custScaleY="173865" custLinFactNeighborX="89394" custLinFactNeighborY="-175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D81A7EA-B7AE-4255-96E1-CCBD716588ED}" type="pres">
      <dgm:prSet presAssocID="{BA6C0CB5-CE28-46DD-B82B-CB2000F6432B}" presName="level3hierChild" presStyleCnt="0"/>
      <dgm:spPr/>
    </dgm:pt>
    <dgm:pt modelId="{102DC9AA-2318-487D-856F-FFDD283E72E2}" type="pres">
      <dgm:prSet presAssocID="{C567F4CF-6058-43C4-96C6-E87B9921002E}" presName="conn2-1" presStyleLbl="parChTrans1D3" presStyleIdx="8" presStyleCnt="9"/>
      <dgm:spPr/>
      <dgm:t>
        <a:bodyPr/>
        <a:lstStyle/>
        <a:p>
          <a:pPr latinLnBrk="1"/>
          <a:endParaRPr lang="ko-KR" altLang="en-US"/>
        </a:p>
      </dgm:t>
    </dgm:pt>
    <dgm:pt modelId="{9EDFA553-B80F-4DD6-AE20-88774EB87D92}" type="pres">
      <dgm:prSet presAssocID="{C567F4CF-6058-43C4-96C6-E87B9921002E}" presName="connTx" presStyleLbl="parChTrans1D3" presStyleIdx="8" presStyleCnt="9"/>
      <dgm:spPr/>
      <dgm:t>
        <a:bodyPr/>
        <a:lstStyle/>
        <a:p>
          <a:pPr latinLnBrk="1"/>
          <a:endParaRPr lang="ko-KR" altLang="en-US"/>
        </a:p>
      </dgm:t>
    </dgm:pt>
    <dgm:pt modelId="{69615EF4-87AD-42F4-8ED2-118FF529D041}" type="pres">
      <dgm:prSet presAssocID="{A1FC53B7-9A16-44F9-9FEC-EACD297F59F3}" presName="root2" presStyleCnt="0"/>
      <dgm:spPr/>
    </dgm:pt>
    <dgm:pt modelId="{CF108121-F019-4084-B191-CBF916244EA2}" type="pres">
      <dgm:prSet presAssocID="{A1FC53B7-9A16-44F9-9FEC-EACD297F59F3}" presName="LevelTwoTextNode" presStyleLbl="node3" presStyleIdx="8" presStyleCnt="9" custScaleX="574089" custScaleY="173865" custLinFactNeighborX="89394" custLinFactNeighborY="-175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3A71E03-40CB-4F2D-8DF0-6386C561161B}" type="pres">
      <dgm:prSet presAssocID="{A1FC53B7-9A16-44F9-9FEC-EACD297F59F3}" presName="level3hierChild" presStyleCnt="0"/>
      <dgm:spPr/>
    </dgm:pt>
  </dgm:ptLst>
  <dgm:cxnLst>
    <dgm:cxn modelId="{5FE89A5F-3EFC-4728-A2A4-6A1ACFA8274F}" type="presOf" srcId="{EFFB6162-9CAE-4F49-9456-DE0A389FF134}" destId="{42FA64F1-1BAD-4AC4-85C5-23C15C460FF5}" srcOrd="0" destOrd="0" presId="urn:microsoft.com/office/officeart/2005/8/layout/hierarchy2"/>
    <dgm:cxn modelId="{E5477BF6-611F-4D9B-94D9-0F9FA56ED464}" type="presOf" srcId="{95F2834B-1471-40FE-ACAC-F0DC5358D663}" destId="{82E4D174-3B85-4401-AC20-15C8AA6BD457}" srcOrd="0" destOrd="0" presId="urn:microsoft.com/office/officeart/2005/8/layout/hierarchy2"/>
    <dgm:cxn modelId="{94816ABF-3C3C-49F6-8AC1-2C572C221BAC}" type="presOf" srcId="{0FD085D8-20A3-40AB-9155-2998311EA6A5}" destId="{DBFBB132-85D3-44F2-8AB8-81E4402B4528}" srcOrd="0" destOrd="0" presId="urn:microsoft.com/office/officeart/2005/8/layout/hierarchy2"/>
    <dgm:cxn modelId="{39DA5550-1CDD-4782-9652-65B6EAA20680}" type="presOf" srcId="{03E3F73B-ECB5-4196-BD24-51093C625254}" destId="{10F908F6-D508-42E1-8EEC-92FC9DB56622}" srcOrd="0" destOrd="0" presId="urn:microsoft.com/office/officeart/2005/8/layout/hierarchy2"/>
    <dgm:cxn modelId="{71E6B483-8CC9-4A94-8375-F7AC2C99D729}" type="presOf" srcId="{5784056F-DB06-4546-875B-5E1FE4A5CBF3}" destId="{875AEE5C-BEBF-49FE-873B-64F665FE4896}" srcOrd="0" destOrd="0" presId="urn:microsoft.com/office/officeart/2005/8/layout/hierarchy2"/>
    <dgm:cxn modelId="{096A9541-823C-45D9-9971-3083C5042092}" type="presOf" srcId="{0FD085D8-20A3-40AB-9155-2998311EA6A5}" destId="{0367E1B3-B4F5-4237-826A-DB68DA0599EC}" srcOrd="1" destOrd="0" presId="urn:microsoft.com/office/officeart/2005/8/layout/hierarchy2"/>
    <dgm:cxn modelId="{45706EFB-E5D3-4E4D-896F-1A5A1DB79C39}" type="presOf" srcId="{162FC4A5-10CA-4584-BB5B-C9DA760420E6}" destId="{AA8B0767-CF69-472F-BB52-25A6CED3F5E0}" srcOrd="0" destOrd="0" presId="urn:microsoft.com/office/officeart/2005/8/layout/hierarchy2"/>
    <dgm:cxn modelId="{A1A184C9-2197-45B9-8AA2-4E2139ABF48A}" type="presOf" srcId="{A458023A-11B9-44ED-AE55-E7F1C3964C11}" destId="{853C6448-0DE8-4232-8EFF-06FEBEE78162}" srcOrd="1" destOrd="0" presId="urn:microsoft.com/office/officeart/2005/8/layout/hierarchy2"/>
    <dgm:cxn modelId="{A1817E3B-5ED1-4E9C-8095-32F3F3203342}" type="presOf" srcId="{C567F4CF-6058-43C4-96C6-E87B9921002E}" destId="{9EDFA553-B80F-4DD6-AE20-88774EB87D92}" srcOrd="1" destOrd="0" presId="urn:microsoft.com/office/officeart/2005/8/layout/hierarchy2"/>
    <dgm:cxn modelId="{EA4CEC25-C3D4-4192-B66C-FBC37C9C6C35}" type="presOf" srcId="{E829BC5A-AF80-45C4-B197-82D29ED1BA05}" destId="{5681F8BC-C2FF-4A4F-84E8-2C8832DF3982}" srcOrd="0" destOrd="0" presId="urn:microsoft.com/office/officeart/2005/8/layout/hierarchy2"/>
    <dgm:cxn modelId="{0D895367-C58D-41AE-A377-18B36AC01252}" type="presOf" srcId="{D923A09B-52DC-49AB-AA1D-553AA3F39E92}" destId="{25493D62-5C4D-4E5B-87E8-ADB2FA260020}" srcOrd="0" destOrd="0" presId="urn:microsoft.com/office/officeart/2005/8/layout/hierarchy2"/>
    <dgm:cxn modelId="{C68C8727-E74F-4839-B454-B5D2741359F9}" type="presOf" srcId="{1BFC304E-EFBE-45F4-9275-B47767B9412A}" destId="{57DBC797-B541-4530-8990-B9F328693A44}" srcOrd="0" destOrd="0" presId="urn:microsoft.com/office/officeart/2005/8/layout/hierarchy2"/>
    <dgm:cxn modelId="{1E3E714E-081F-4982-BB21-4D2A99FF014B}" srcId="{BF0029A0-2138-45DF-82F1-9F9631FF3243}" destId="{674B1AB9-5392-4BD9-8751-50B07ADBE5BC}" srcOrd="0" destOrd="0" parTransId="{8A656524-E5FB-41D1-ACF8-ECBE1D4E8B74}" sibTransId="{537C1A6F-E93D-481A-831B-E6A5AB3207CE}"/>
    <dgm:cxn modelId="{536784D0-A641-4A2F-9EF5-32B7645BF4F4}" type="presOf" srcId="{F0776472-F74D-4899-A80A-81A82F4DDBBC}" destId="{58699E90-EF61-4B28-ABBD-1572D3FDD22C}" srcOrd="0" destOrd="0" presId="urn:microsoft.com/office/officeart/2005/8/layout/hierarchy2"/>
    <dgm:cxn modelId="{2BFB2F4D-4F81-4BA4-BD7C-A79CC72147A5}" type="presOf" srcId="{F0776472-F74D-4899-A80A-81A82F4DDBBC}" destId="{29C6FF3C-DA33-4FD9-BFD3-E414BBF2B7E0}" srcOrd="1" destOrd="0" presId="urn:microsoft.com/office/officeart/2005/8/layout/hierarchy2"/>
    <dgm:cxn modelId="{2578C109-9ECD-4E81-ADA5-8F23C2E82CD4}" type="presOf" srcId="{5784056F-DB06-4546-875B-5E1FE4A5CBF3}" destId="{88800E6A-AE1D-4EE3-B7CF-9FAE5F43E98A}" srcOrd="1" destOrd="0" presId="urn:microsoft.com/office/officeart/2005/8/layout/hierarchy2"/>
    <dgm:cxn modelId="{E9EE0F25-ACB4-43B7-A232-E10588E05DAB}" type="presOf" srcId="{674B1AB9-5392-4BD9-8751-50B07ADBE5BC}" destId="{51C9AF2A-5BEC-48ED-BF8D-A8D4DD13706E}" srcOrd="0" destOrd="0" presId="urn:microsoft.com/office/officeart/2005/8/layout/hierarchy2"/>
    <dgm:cxn modelId="{5084B110-2B9D-4DB7-94AB-B62AD436D62B}" type="presOf" srcId="{291A08AC-BEBE-4398-BCF9-1BAC96F2F1C1}" destId="{82E201E9-FB04-423A-9FC6-9AC0E25FFC30}" srcOrd="0" destOrd="0" presId="urn:microsoft.com/office/officeart/2005/8/layout/hierarchy2"/>
    <dgm:cxn modelId="{1EB3EEF5-D32E-4297-BEA5-D32A446DD206}" srcId="{3DBEDE1F-7C52-4919-8334-A3A7D7AF4761}" destId="{BF0029A0-2138-45DF-82F1-9F9631FF3243}" srcOrd="1" destOrd="0" parTransId="{6BBED8C0-9F5F-4189-8DBE-B7FC1BF30E4E}" sibTransId="{433BF1E5-3306-4837-8DF5-EAE1E8BBE014}"/>
    <dgm:cxn modelId="{D49F3153-61DC-4EFC-9511-0374E833C2B5}" type="presOf" srcId="{6B5BD468-3CCB-4FD1-B8F9-E8DC08EC3CE2}" destId="{AFDFD87D-B496-47D3-A3D0-94058BEE598D}" srcOrd="0" destOrd="0" presId="urn:microsoft.com/office/officeart/2005/8/layout/hierarchy2"/>
    <dgm:cxn modelId="{17DF51BB-2985-4BDF-B2FF-107AB6383C9A}" srcId="{EFFB6162-9CAE-4F49-9456-DE0A389FF134}" destId="{03E3F73B-ECB5-4196-BD24-51093C625254}" srcOrd="1" destOrd="0" parTransId="{A458023A-11B9-44ED-AE55-E7F1C3964C11}" sibTransId="{A95D44C2-F6AD-4EE1-8AA3-7E22B16586EE}"/>
    <dgm:cxn modelId="{B81DE3F5-CA63-43A7-BD4A-A04FEDA97260}" type="presOf" srcId="{D0566F41-4CEF-4F28-A78F-0CECEC927776}" destId="{0DE91D6A-CA8F-4E8D-913A-8AAD03BD06C4}" srcOrd="0" destOrd="0" presId="urn:microsoft.com/office/officeart/2005/8/layout/hierarchy2"/>
    <dgm:cxn modelId="{DA7DD0F5-E02F-4FA9-87D9-C1A8DEAB46CF}" type="presOf" srcId="{A597CC50-A8A3-47FA-BF8F-7DC67114E77D}" destId="{7A0E0F56-F7B0-4F5F-A027-7F536AFA30C9}" srcOrd="0" destOrd="0" presId="urn:microsoft.com/office/officeart/2005/8/layout/hierarchy2"/>
    <dgm:cxn modelId="{DA1E96F6-4807-4862-86DE-2CCAFACC3175}" srcId="{FBF16ED1-7857-461C-8CF8-F0D28FEE685C}" destId="{3DBEDE1F-7C52-4919-8334-A3A7D7AF4761}" srcOrd="0" destOrd="0" parTransId="{711BC6C4-0FBC-4084-A88F-F8113F439175}" sibTransId="{09C9F811-15F6-4DF4-A20B-12F787FFC577}"/>
    <dgm:cxn modelId="{0B391048-A799-402B-B23E-4A383A370045}" srcId="{3DBEDE1F-7C52-4919-8334-A3A7D7AF4761}" destId="{EFFB6162-9CAE-4F49-9456-DE0A389FF134}" srcOrd="0" destOrd="0" parTransId="{0FD085D8-20A3-40AB-9155-2998311EA6A5}" sibTransId="{CFFC494E-2AD4-4ECB-8DF9-B3CFF9E1F5A2}"/>
    <dgm:cxn modelId="{15BE9507-39F8-4296-92BA-30E0ABA6CA0B}" type="presOf" srcId="{BF0029A0-2138-45DF-82F1-9F9631FF3243}" destId="{9A2B4A53-E3CD-46F9-882B-F104D6A7FBEE}" srcOrd="0" destOrd="0" presId="urn:microsoft.com/office/officeart/2005/8/layout/hierarchy2"/>
    <dgm:cxn modelId="{38BF6861-59DD-4F01-BC29-E48A4F5158DC}" type="presOf" srcId="{A1FC53B7-9A16-44F9-9FEC-EACD297F59F3}" destId="{CF108121-F019-4084-B191-CBF916244EA2}" srcOrd="0" destOrd="0" presId="urn:microsoft.com/office/officeart/2005/8/layout/hierarchy2"/>
    <dgm:cxn modelId="{6A6168C3-8B68-4C3A-AA7F-B3B636490083}" srcId="{D923A09B-52DC-49AB-AA1D-553AA3F39E92}" destId="{BA6C0CB5-CE28-46DD-B82B-CB2000F6432B}" srcOrd="1" destOrd="0" parTransId="{5784056F-DB06-4546-875B-5E1FE4A5CBF3}" sibTransId="{FE16BF29-20A9-4770-ABCA-5BE35E187BAF}"/>
    <dgm:cxn modelId="{87FF0F00-3983-416A-81A9-DA02B294FA22}" type="presOf" srcId="{388C736C-FDAA-41ED-A5B9-A6CBC369518D}" destId="{80CB0036-2095-4430-BC58-D7FA60778704}" srcOrd="0" destOrd="0" presId="urn:microsoft.com/office/officeart/2005/8/layout/hierarchy2"/>
    <dgm:cxn modelId="{0DBE4212-02FC-4994-BD5E-3AEE8940D4E2}" srcId="{EFFB6162-9CAE-4F49-9456-DE0A389FF134}" destId="{95F2834B-1471-40FE-ACAC-F0DC5358D663}" srcOrd="2" destOrd="0" parTransId="{388C736C-FDAA-41ED-A5B9-A6CBC369518D}" sibTransId="{84C809CF-59C1-4771-989E-94A63DC37323}"/>
    <dgm:cxn modelId="{81848BBC-52BA-410C-AD92-4D7D848708FD}" type="presOf" srcId="{1BFC304E-EFBE-45F4-9275-B47767B9412A}" destId="{55024058-0339-48F7-8841-12C6393B501E}" srcOrd="1" destOrd="0" presId="urn:microsoft.com/office/officeart/2005/8/layout/hierarchy2"/>
    <dgm:cxn modelId="{C2F5B114-1E1A-40E6-9B82-AB6FA9D9B71E}" type="presOf" srcId="{BA6C0CB5-CE28-46DD-B82B-CB2000F6432B}" destId="{52F887CD-3399-4E7C-94B4-3BBAFD47479A}" srcOrd="0" destOrd="0" presId="urn:microsoft.com/office/officeart/2005/8/layout/hierarchy2"/>
    <dgm:cxn modelId="{F81DE548-F4F8-48E8-87CC-0932B1811C30}" type="presOf" srcId="{3DBEDE1F-7C52-4919-8334-A3A7D7AF4761}" destId="{00A107F1-A7D5-42BB-B596-CEF1698EBD7B}" srcOrd="0" destOrd="0" presId="urn:microsoft.com/office/officeart/2005/8/layout/hierarchy2"/>
    <dgm:cxn modelId="{EE195742-D2B5-4D4D-A1BC-E5829C67BE14}" type="presOf" srcId="{6B5BD468-3CCB-4FD1-B8F9-E8DC08EC3CE2}" destId="{C5DE2AC1-CC92-4A73-AF8E-03B868CC388E}" srcOrd="1" destOrd="0" presId="urn:microsoft.com/office/officeart/2005/8/layout/hierarchy2"/>
    <dgm:cxn modelId="{2E2FAE7D-25E1-4C57-B1FE-5AE117F315D6}" srcId="{EFFB6162-9CAE-4F49-9456-DE0A389FF134}" destId="{E829BC5A-AF80-45C4-B197-82D29ED1BA05}" srcOrd="0" destOrd="0" parTransId="{291A08AC-BEBE-4398-BCF9-1BAC96F2F1C1}" sibTransId="{109C5B09-54FE-4371-A905-6583FE1FA034}"/>
    <dgm:cxn modelId="{ECBD8FDF-89B1-4756-8F13-24683D8724F7}" type="presOf" srcId="{C567F4CF-6058-43C4-96C6-E87B9921002E}" destId="{102DC9AA-2318-487D-856F-FFDD283E72E2}" srcOrd="0" destOrd="0" presId="urn:microsoft.com/office/officeart/2005/8/layout/hierarchy2"/>
    <dgm:cxn modelId="{DEF67C7B-A681-4C52-A5CF-C6565BE33DDA}" srcId="{D923A09B-52DC-49AB-AA1D-553AA3F39E92}" destId="{A597CC50-A8A3-47FA-BF8F-7DC67114E77D}" srcOrd="0" destOrd="0" parTransId="{162FC4A5-10CA-4584-BB5B-C9DA760420E6}" sibTransId="{291FD665-331C-452A-B8D2-FD60BBC3720F}"/>
    <dgm:cxn modelId="{454EEF43-8B7A-4CED-88FD-0D8E6C59A328}" type="presOf" srcId="{162FC4A5-10CA-4584-BB5B-C9DA760420E6}" destId="{FB81C1CA-C589-4026-90F6-4CCB33899496}" srcOrd="1" destOrd="0" presId="urn:microsoft.com/office/officeart/2005/8/layout/hierarchy2"/>
    <dgm:cxn modelId="{B89AFD0B-AE3B-40E3-BCB6-A5AD5055875B}" srcId="{3DBEDE1F-7C52-4919-8334-A3A7D7AF4761}" destId="{D923A09B-52DC-49AB-AA1D-553AA3F39E92}" srcOrd="2" destOrd="0" parTransId="{F0776472-F74D-4899-A80A-81A82F4DDBBC}" sibTransId="{5C45D05C-8171-4016-AF7A-B3054A5A6B02}"/>
    <dgm:cxn modelId="{18FC2978-87CA-48C4-BBB3-56A2121D6AA6}" type="presOf" srcId="{478B521B-1A1B-47EE-8948-038B26DEA18F}" destId="{3847B05E-F170-4148-9016-3FA5D24D8566}" srcOrd="0" destOrd="0" presId="urn:microsoft.com/office/officeart/2005/8/layout/hierarchy2"/>
    <dgm:cxn modelId="{32BDDA00-2E79-447A-A7F4-9835E05C2B16}" srcId="{D923A09B-52DC-49AB-AA1D-553AA3F39E92}" destId="{A1FC53B7-9A16-44F9-9FEC-EACD297F59F3}" srcOrd="2" destOrd="0" parTransId="{C567F4CF-6058-43C4-96C6-E87B9921002E}" sibTransId="{DC1F7B6D-3139-4FFB-844A-C9389503AB17}"/>
    <dgm:cxn modelId="{5DBAAB13-9657-4F75-A3DA-706514714223}" type="presOf" srcId="{6BBED8C0-9F5F-4189-8DBE-B7FC1BF30E4E}" destId="{A5919979-7AD1-43C2-A8E5-5DD3C0E928A6}" srcOrd="1" destOrd="0" presId="urn:microsoft.com/office/officeart/2005/8/layout/hierarchy2"/>
    <dgm:cxn modelId="{E0448711-11E2-4E40-9E32-A9FD50F7B4F4}" type="presOf" srcId="{388C736C-FDAA-41ED-A5B9-A6CBC369518D}" destId="{3B5C737C-E793-4519-AD88-CC2A8240403D}" srcOrd="1" destOrd="0" presId="urn:microsoft.com/office/officeart/2005/8/layout/hierarchy2"/>
    <dgm:cxn modelId="{94B379BA-015B-4FFE-8B74-F5B337097487}" type="presOf" srcId="{6BBED8C0-9F5F-4189-8DBE-B7FC1BF30E4E}" destId="{530400F6-432A-4CBB-BE1D-C549FC471C99}" srcOrd="0" destOrd="0" presId="urn:microsoft.com/office/officeart/2005/8/layout/hierarchy2"/>
    <dgm:cxn modelId="{F3DD6D62-E9A5-4479-9180-17423990316F}" type="presOf" srcId="{8A656524-E5FB-41D1-ACF8-ECBE1D4E8B74}" destId="{693A8DF6-B5AB-4194-9DBE-A7359694EF53}" srcOrd="1" destOrd="0" presId="urn:microsoft.com/office/officeart/2005/8/layout/hierarchy2"/>
    <dgm:cxn modelId="{2024FFF2-123B-4C32-BE5A-09551D86B377}" srcId="{BF0029A0-2138-45DF-82F1-9F9631FF3243}" destId="{D0566F41-4CEF-4F28-A78F-0CECEC927776}" srcOrd="2" destOrd="0" parTransId="{1BFC304E-EFBE-45F4-9275-B47767B9412A}" sibTransId="{2D769169-ABCD-4574-9FFB-0B0BEF5C081C}"/>
    <dgm:cxn modelId="{0B4880AD-1DBC-4C75-8B76-768D1350B929}" srcId="{BF0029A0-2138-45DF-82F1-9F9631FF3243}" destId="{478B521B-1A1B-47EE-8948-038B26DEA18F}" srcOrd="1" destOrd="0" parTransId="{6B5BD468-3CCB-4FD1-B8F9-E8DC08EC3CE2}" sibTransId="{22CB9937-37FA-427E-B99C-5B74A341D637}"/>
    <dgm:cxn modelId="{FA260BE3-337A-4619-B19D-F3D0A59E3FC3}" type="presOf" srcId="{291A08AC-BEBE-4398-BCF9-1BAC96F2F1C1}" destId="{13CCCBFE-3888-45BB-B5FB-2B7F73B72F02}" srcOrd="1" destOrd="0" presId="urn:microsoft.com/office/officeart/2005/8/layout/hierarchy2"/>
    <dgm:cxn modelId="{09E72BC8-8325-4F82-93AA-D2E7F1D6626C}" type="presOf" srcId="{A458023A-11B9-44ED-AE55-E7F1C3964C11}" destId="{328DC1E8-1991-401A-8582-CE8431B39349}" srcOrd="0" destOrd="0" presId="urn:microsoft.com/office/officeart/2005/8/layout/hierarchy2"/>
    <dgm:cxn modelId="{37AAFFF6-1A94-4E65-A821-BE9D68280C1F}" type="presOf" srcId="{8A656524-E5FB-41D1-ACF8-ECBE1D4E8B74}" destId="{269FCC79-75E7-42F3-942A-6F2090F1AA95}" srcOrd="0" destOrd="0" presId="urn:microsoft.com/office/officeart/2005/8/layout/hierarchy2"/>
    <dgm:cxn modelId="{C340FD84-8A19-4196-99CC-7BCCCDFDD56A}" type="presOf" srcId="{FBF16ED1-7857-461C-8CF8-F0D28FEE685C}" destId="{73C9672B-2DD9-4702-8358-6BB304AE6A9E}" srcOrd="0" destOrd="0" presId="urn:microsoft.com/office/officeart/2005/8/layout/hierarchy2"/>
    <dgm:cxn modelId="{D223FB51-4A8D-4939-9F54-13E30E2DAF6F}" type="presParOf" srcId="{73C9672B-2DD9-4702-8358-6BB304AE6A9E}" destId="{89A3693A-8BBA-4C52-BF76-370AA6016ED4}" srcOrd="0" destOrd="0" presId="urn:microsoft.com/office/officeart/2005/8/layout/hierarchy2"/>
    <dgm:cxn modelId="{0DDC1F99-91EA-42D4-8769-E800B7911229}" type="presParOf" srcId="{89A3693A-8BBA-4C52-BF76-370AA6016ED4}" destId="{00A107F1-A7D5-42BB-B596-CEF1698EBD7B}" srcOrd="0" destOrd="0" presId="urn:microsoft.com/office/officeart/2005/8/layout/hierarchy2"/>
    <dgm:cxn modelId="{D389E7B5-94FD-4E6B-975A-AA8435E2DF4F}" type="presParOf" srcId="{89A3693A-8BBA-4C52-BF76-370AA6016ED4}" destId="{B7A18A96-6890-481F-A831-AC6AEE691966}" srcOrd="1" destOrd="0" presId="urn:microsoft.com/office/officeart/2005/8/layout/hierarchy2"/>
    <dgm:cxn modelId="{E37D67F5-2D53-4116-9446-3BD46380E7CA}" type="presParOf" srcId="{B7A18A96-6890-481F-A831-AC6AEE691966}" destId="{DBFBB132-85D3-44F2-8AB8-81E4402B4528}" srcOrd="0" destOrd="0" presId="urn:microsoft.com/office/officeart/2005/8/layout/hierarchy2"/>
    <dgm:cxn modelId="{08660E55-E2CA-4AEE-AD57-813DF61E48E4}" type="presParOf" srcId="{DBFBB132-85D3-44F2-8AB8-81E4402B4528}" destId="{0367E1B3-B4F5-4237-826A-DB68DA0599EC}" srcOrd="0" destOrd="0" presId="urn:microsoft.com/office/officeart/2005/8/layout/hierarchy2"/>
    <dgm:cxn modelId="{C400FC21-AE58-4F79-82F0-A61864F79876}" type="presParOf" srcId="{B7A18A96-6890-481F-A831-AC6AEE691966}" destId="{530DDB98-B9F7-4F34-8584-AD264572A8BD}" srcOrd="1" destOrd="0" presId="urn:microsoft.com/office/officeart/2005/8/layout/hierarchy2"/>
    <dgm:cxn modelId="{A4DDA6BE-594D-49A6-9591-A1D54CC7BF2E}" type="presParOf" srcId="{530DDB98-B9F7-4F34-8584-AD264572A8BD}" destId="{42FA64F1-1BAD-4AC4-85C5-23C15C460FF5}" srcOrd="0" destOrd="0" presId="urn:microsoft.com/office/officeart/2005/8/layout/hierarchy2"/>
    <dgm:cxn modelId="{C5A8E121-7273-439E-90D3-8F3C2CA2D55B}" type="presParOf" srcId="{530DDB98-B9F7-4F34-8584-AD264572A8BD}" destId="{4EC145DF-BE08-4798-8928-F8EE46CD22DB}" srcOrd="1" destOrd="0" presId="urn:microsoft.com/office/officeart/2005/8/layout/hierarchy2"/>
    <dgm:cxn modelId="{632F364C-4B9E-4152-9E20-44AA35DDCCEE}" type="presParOf" srcId="{4EC145DF-BE08-4798-8928-F8EE46CD22DB}" destId="{82E201E9-FB04-423A-9FC6-9AC0E25FFC30}" srcOrd="0" destOrd="0" presId="urn:microsoft.com/office/officeart/2005/8/layout/hierarchy2"/>
    <dgm:cxn modelId="{32C64A84-65AD-47BF-958F-2F29FE68964B}" type="presParOf" srcId="{82E201E9-FB04-423A-9FC6-9AC0E25FFC30}" destId="{13CCCBFE-3888-45BB-B5FB-2B7F73B72F02}" srcOrd="0" destOrd="0" presId="urn:microsoft.com/office/officeart/2005/8/layout/hierarchy2"/>
    <dgm:cxn modelId="{FC539035-B4CF-4E14-885B-21506E23C08D}" type="presParOf" srcId="{4EC145DF-BE08-4798-8928-F8EE46CD22DB}" destId="{81CEDF32-F4C6-49DC-AC06-F00BC850C832}" srcOrd="1" destOrd="0" presId="urn:microsoft.com/office/officeart/2005/8/layout/hierarchy2"/>
    <dgm:cxn modelId="{87BDD5E0-D2CC-4FE3-AFC9-93B194ED3CF5}" type="presParOf" srcId="{81CEDF32-F4C6-49DC-AC06-F00BC850C832}" destId="{5681F8BC-C2FF-4A4F-84E8-2C8832DF3982}" srcOrd="0" destOrd="0" presId="urn:microsoft.com/office/officeart/2005/8/layout/hierarchy2"/>
    <dgm:cxn modelId="{FDF91944-E49D-4D93-8A83-ED05CE03493C}" type="presParOf" srcId="{81CEDF32-F4C6-49DC-AC06-F00BC850C832}" destId="{8B1EAA8E-DCBF-46F7-9E5D-8D578CEC6A85}" srcOrd="1" destOrd="0" presId="urn:microsoft.com/office/officeart/2005/8/layout/hierarchy2"/>
    <dgm:cxn modelId="{CF71925E-DC79-4D16-B4F9-C3D3E9B62C1C}" type="presParOf" srcId="{4EC145DF-BE08-4798-8928-F8EE46CD22DB}" destId="{328DC1E8-1991-401A-8582-CE8431B39349}" srcOrd="2" destOrd="0" presId="urn:microsoft.com/office/officeart/2005/8/layout/hierarchy2"/>
    <dgm:cxn modelId="{30067124-DCC8-4885-BD3B-272CE4D57E1C}" type="presParOf" srcId="{328DC1E8-1991-401A-8582-CE8431B39349}" destId="{853C6448-0DE8-4232-8EFF-06FEBEE78162}" srcOrd="0" destOrd="0" presId="urn:microsoft.com/office/officeart/2005/8/layout/hierarchy2"/>
    <dgm:cxn modelId="{151F9095-58DD-4E7E-BBDE-72E9478A8FC1}" type="presParOf" srcId="{4EC145DF-BE08-4798-8928-F8EE46CD22DB}" destId="{E2E01E7E-F84F-4231-98ED-27FE0446EAAB}" srcOrd="3" destOrd="0" presId="urn:microsoft.com/office/officeart/2005/8/layout/hierarchy2"/>
    <dgm:cxn modelId="{AB114AB0-0D20-481D-BFAE-469CB44E8C60}" type="presParOf" srcId="{E2E01E7E-F84F-4231-98ED-27FE0446EAAB}" destId="{10F908F6-D508-42E1-8EEC-92FC9DB56622}" srcOrd="0" destOrd="0" presId="urn:microsoft.com/office/officeart/2005/8/layout/hierarchy2"/>
    <dgm:cxn modelId="{6EBA2CFC-6041-4D1D-ACD2-DBA5CA982EC7}" type="presParOf" srcId="{E2E01E7E-F84F-4231-98ED-27FE0446EAAB}" destId="{7733FE2D-747B-42B8-9DB2-182FF7F043D2}" srcOrd="1" destOrd="0" presId="urn:microsoft.com/office/officeart/2005/8/layout/hierarchy2"/>
    <dgm:cxn modelId="{BC8C3668-CDC1-4372-8CE6-5D73E02040F5}" type="presParOf" srcId="{4EC145DF-BE08-4798-8928-F8EE46CD22DB}" destId="{80CB0036-2095-4430-BC58-D7FA60778704}" srcOrd="4" destOrd="0" presId="urn:microsoft.com/office/officeart/2005/8/layout/hierarchy2"/>
    <dgm:cxn modelId="{BAB8687D-5BE8-41A1-BCC1-8EAF171A5035}" type="presParOf" srcId="{80CB0036-2095-4430-BC58-D7FA60778704}" destId="{3B5C737C-E793-4519-AD88-CC2A8240403D}" srcOrd="0" destOrd="0" presId="urn:microsoft.com/office/officeart/2005/8/layout/hierarchy2"/>
    <dgm:cxn modelId="{A0AB3FC3-3AE9-4A9B-9E54-5E1E5508A4A4}" type="presParOf" srcId="{4EC145DF-BE08-4798-8928-F8EE46CD22DB}" destId="{D5EE9082-0A53-4F7E-9B18-5EFDDFC16DD6}" srcOrd="5" destOrd="0" presId="urn:microsoft.com/office/officeart/2005/8/layout/hierarchy2"/>
    <dgm:cxn modelId="{7A69105D-8086-460C-999D-3846CE31886D}" type="presParOf" srcId="{D5EE9082-0A53-4F7E-9B18-5EFDDFC16DD6}" destId="{82E4D174-3B85-4401-AC20-15C8AA6BD457}" srcOrd="0" destOrd="0" presId="urn:microsoft.com/office/officeart/2005/8/layout/hierarchy2"/>
    <dgm:cxn modelId="{9309F67E-3227-4945-9F56-B7BCA92F469C}" type="presParOf" srcId="{D5EE9082-0A53-4F7E-9B18-5EFDDFC16DD6}" destId="{E745CA70-85FC-4A95-80A6-18D6A2913CBD}" srcOrd="1" destOrd="0" presId="urn:microsoft.com/office/officeart/2005/8/layout/hierarchy2"/>
    <dgm:cxn modelId="{DF5183DC-83F2-40B0-AD5A-40E838C4AA7D}" type="presParOf" srcId="{B7A18A96-6890-481F-A831-AC6AEE691966}" destId="{530400F6-432A-4CBB-BE1D-C549FC471C99}" srcOrd="2" destOrd="0" presId="urn:microsoft.com/office/officeart/2005/8/layout/hierarchy2"/>
    <dgm:cxn modelId="{A43549FB-F37D-4256-9D0E-FAA6B9AD2A5F}" type="presParOf" srcId="{530400F6-432A-4CBB-BE1D-C549FC471C99}" destId="{A5919979-7AD1-43C2-A8E5-5DD3C0E928A6}" srcOrd="0" destOrd="0" presId="urn:microsoft.com/office/officeart/2005/8/layout/hierarchy2"/>
    <dgm:cxn modelId="{5F0EB81E-693D-4D1B-8532-46571D5CB80C}" type="presParOf" srcId="{B7A18A96-6890-481F-A831-AC6AEE691966}" destId="{3CFBD857-2B71-4BCF-BEB3-FC578FF1F797}" srcOrd="3" destOrd="0" presId="urn:microsoft.com/office/officeart/2005/8/layout/hierarchy2"/>
    <dgm:cxn modelId="{C9BB8E85-EB68-4BC5-97A9-A5269E525B3E}" type="presParOf" srcId="{3CFBD857-2B71-4BCF-BEB3-FC578FF1F797}" destId="{9A2B4A53-E3CD-46F9-882B-F104D6A7FBEE}" srcOrd="0" destOrd="0" presId="urn:microsoft.com/office/officeart/2005/8/layout/hierarchy2"/>
    <dgm:cxn modelId="{EB69F962-B98A-4EEC-8E6B-B9C38C5AFF94}" type="presParOf" srcId="{3CFBD857-2B71-4BCF-BEB3-FC578FF1F797}" destId="{DA919A71-D732-4B3A-9F8A-B39F8B3799E5}" srcOrd="1" destOrd="0" presId="urn:microsoft.com/office/officeart/2005/8/layout/hierarchy2"/>
    <dgm:cxn modelId="{C87ED1B5-78E6-4661-B685-E58DF5CB280D}" type="presParOf" srcId="{DA919A71-D732-4B3A-9F8A-B39F8B3799E5}" destId="{269FCC79-75E7-42F3-942A-6F2090F1AA95}" srcOrd="0" destOrd="0" presId="urn:microsoft.com/office/officeart/2005/8/layout/hierarchy2"/>
    <dgm:cxn modelId="{8FCEDEB9-72C8-44AD-9944-1A0692D0C19C}" type="presParOf" srcId="{269FCC79-75E7-42F3-942A-6F2090F1AA95}" destId="{693A8DF6-B5AB-4194-9DBE-A7359694EF53}" srcOrd="0" destOrd="0" presId="urn:microsoft.com/office/officeart/2005/8/layout/hierarchy2"/>
    <dgm:cxn modelId="{3BBAE773-7A1A-4192-92E7-CD0A9F82F437}" type="presParOf" srcId="{DA919A71-D732-4B3A-9F8A-B39F8B3799E5}" destId="{00D4A5DE-15E7-469D-A6F2-6BEB87F1B331}" srcOrd="1" destOrd="0" presId="urn:microsoft.com/office/officeart/2005/8/layout/hierarchy2"/>
    <dgm:cxn modelId="{1DF25B3A-2A15-4A72-89A0-A09ACC059719}" type="presParOf" srcId="{00D4A5DE-15E7-469D-A6F2-6BEB87F1B331}" destId="{51C9AF2A-5BEC-48ED-BF8D-A8D4DD13706E}" srcOrd="0" destOrd="0" presId="urn:microsoft.com/office/officeart/2005/8/layout/hierarchy2"/>
    <dgm:cxn modelId="{144D6E60-CB9A-4EEE-AFB0-1DE5759F9BE0}" type="presParOf" srcId="{00D4A5DE-15E7-469D-A6F2-6BEB87F1B331}" destId="{115B512A-C817-4C79-9FD0-1AD1DE719D3E}" srcOrd="1" destOrd="0" presId="urn:microsoft.com/office/officeart/2005/8/layout/hierarchy2"/>
    <dgm:cxn modelId="{B212619A-28F0-46A2-B6F5-44BA6BF0AD29}" type="presParOf" srcId="{DA919A71-D732-4B3A-9F8A-B39F8B3799E5}" destId="{AFDFD87D-B496-47D3-A3D0-94058BEE598D}" srcOrd="2" destOrd="0" presId="urn:microsoft.com/office/officeart/2005/8/layout/hierarchy2"/>
    <dgm:cxn modelId="{D6B60E5B-7659-467A-9BCC-3D524534311C}" type="presParOf" srcId="{AFDFD87D-B496-47D3-A3D0-94058BEE598D}" destId="{C5DE2AC1-CC92-4A73-AF8E-03B868CC388E}" srcOrd="0" destOrd="0" presId="urn:microsoft.com/office/officeart/2005/8/layout/hierarchy2"/>
    <dgm:cxn modelId="{2FB0F8F2-C0AA-4965-A784-EF75954AD3F4}" type="presParOf" srcId="{DA919A71-D732-4B3A-9F8A-B39F8B3799E5}" destId="{53DF95A1-2B9D-4FCD-A923-4ADE60894116}" srcOrd="3" destOrd="0" presId="urn:microsoft.com/office/officeart/2005/8/layout/hierarchy2"/>
    <dgm:cxn modelId="{3495A83D-674D-42B8-A559-9491FB32E76A}" type="presParOf" srcId="{53DF95A1-2B9D-4FCD-A923-4ADE60894116}" destId="{3847B05E-F170-4148-9016-3FA5D24D8566}" srcOrd="0" destOrd="0" presId="urn:microsoft.com/office/officeart/2005/8/layout/hierarchy2"/>
    <dgm:cxn modelId="{59F84019-0871-417A-8EB8-088E8D6CFF4E}" type="presParOf" srcId="{53DF95A1-2B9D-4FCD-A923-4ADE60894116}" destId="{634AEDEE-7834-4FC9-BFD5-0F6AC48D03D4}" srcOrd="1" destOrd="0" presId="urn:microsoft.com/office/officeart/2005/8/layout/hierarchy2"/>
    <dgm:cxn modelId="{47E220B2-1220-46DE-B54E-D38F0311EC39}" type="presParOf" srcId="{DA919A71-D732-4B3A-9F8A-B39F8B3799E5}" destId="{57DBC797-B541-4530-8990-B9F328693A44}" srcOrd="4" destOrd="0" presId="urn:microsoft.com/office/officeart/2005/8/layout/hierarchy2"/>
    <dgm:cxn modelId="{04BE1F9B-083E-4B01-BBE3-25E642460413}" type="presParOf" srcId="{57DBC797-B541-4530-8990-B9F328693A44}" destId="{55024058-0339-48F7-8841-12C6393B501E}" srcOrd="0" destOrd="0" presId="urn:microsoft.com/office/officeart/2005/8/layout/hierarchy2"/>
    <dgm:cxn modelId="{6CCE5ACB-230A-4059-858C-B6615C911862}" type="presParOf" srcId="{DA919A71-D732-4B3A-9F8A-B39F8B3799E5}" destId="{F155E76D-E903-489D-B681-3F7D5AE9B61B}" srcOrd="5" destOrd="0" presId="urn:microsoft.com/office/officeart/2005/8/layout/hierarchy2"/>
    <dgm:cxn modelId="{D0C0E8EB-BADA-46F4-BBC1-2E0E07FB0709}" type="presParOf" srcId="{F155E76D-E903-489D-B681-3F7D5AE9B61B}" destId="{0DE91D6A-CA8F-4E8D-913A-8AAD03BD06C4}" srcOrd="0" destOrd="0" presId="urn:microsoft.com/office/officeart/2005/8/layout/hierarchy2"/>
    <dgm:cxn modelId="{6AC53727-8B02-42CE-9048-935B56E81CF8}" type="presParOf" srcId="{F155E76D-E903-489D-B681-3F7D5AE9B61B}" destId="{191BBE25-197A-4E92-9F3C-A4622BF8D67D}" srcOrd="1" destOrd="0" presId="urn:microsoft.com/office/officeart/2005/8/layout/hierarchy2"/>
    <dgm:cxn modelId="{59AE27E1-87E0-4102-8DE5-F2BAA6124269}" type="presParOf" srcId="{B7A18A96-6890-481F-A831-AC6AEE691966}" destId="{58699E90-EF61-4B28-ABBD-1572D3FDD22C}" srcOrd="4" destOrd="0" presId="urn:microsoft.com/office/officeart/2005/8/layout/hierarchy2"/>
    <dgm:cxn modelId="{336E80B4-F810-4131-A47D-6472BE70E91A}" type="presParOf" srcId="{58699E90-EF61-4B28-ABBD-1572D3FDD22C}" destId="{29C6FF3C-DA33-4FD9-BFD3-E414BBF2B7E0}" srcOrd="0" destOrd="0" presId="urn:microsoft.com/office/officeart/2005/8/layout/hierarchy2"/>
    <dgm:cxn modelId="{4EF43F80-31E6-4304-8FFB-2E9E9F4771A0}" type="presParOf" srcId="{B7A18A96-6890-481F-A831-AC6AEE691966}" destId="{1CB74F0C-AD75-4944-A8D6-21F0F5354883}" srcOrd="5" destOrd="0" presId="urn:microsoft.com/office/officeart/2005/8/layout/hierarchy2"/>
    <dgm:cxn modelId="{34CCE7FC-840F-4994-9A19-8337BCA583CA}" type="presParOf" srcId="{1CB74F0C-AD75-4944-A8D6-21F0F5354883}" destId="{25493D62-5C4D-4E5B-87E8-ADB2FA260020}" srcOrd="0" destOrd="0" presId="urn:microsoft.com/office/officeart/2005/8/layout/hierarchy2"/>
    <dgm:cxn modelId="{8C0D040D-6BA6-4AD7-ACBE-A8A0CC1AB22A}" type="presParOf" srcId="{1CB74F0C-AD75-4944-A8D6-21F0F5354883}" destId="{CD19468A-AE24-4F07-B9A0-820EC22D6F97}" srcOrd="1" destOrd="0" presId="urn:microsoft.com/office/officeart/2005/8/layout/hierarchy2"/>
    <dgm:cxn modelId="{4A7DB9ED-9666-41A2-9F05-D6D4CB000D8A}" type="presParOf" srcId="{CD19468A-AE24-4F07-B9A0-820EC22D6F97}" destId="{AA8B0767-CF69-472F-BB52-25A6CED3F5E0}" srcOrd="0" destOrd="0" presId="urn:microsoft.com/office/officeart/2005/8/layout/hierarchy2"/>
    <dgm:cxn modelId="{8AAF2E80-39D5-4858-91D9-FDFC85B7A148}" type="presParOf" srcId="{AA8B0767-CF69-472F-BB52-25A6CED3F5E0}" destId="{FB81C1CA-C589-4026-90F6-4CCB33899496}" srcOrd="0" destOrd="0" presId="urn:microsoft.com/office/officeart/2005/8/layout/hierarchy2"/>
    <dgm:cxn modelId="{E2E0B87C-8A9C-4CBA-B033-000335839DB7}" type="presParOf" srcId="{CD19468A-AE24-4F07-B9A0-820EC22D6F97}" destId="{CD2F9F27-08D6-425E-9B1B-63633D5C33E8}" srcOrd="1" destOrd="0" presId="urn:microsoft.com/office/officeart/2005/8/layout/hierarchy2"/>
    <dgm:cxn modelId="{92BFEE31-46C6-439D-A252-C78B91C935F1}" type="presParOf" srcId="{CD2F9F27-08D6-425E-9B1B-63633D5C33E8}" destId="{7A0E0F56-F7B0-4F5F-A027-7F536AFA30C9}" srcOrd="0" destOrd="0" presId="urn:microsoft.com/office/officeart/2005/8/layout/hierarchy2"/>
    <dgm:cxn modelId="{D1FC6DB5-5203-42AC-A47C-260B0BB754D3}" type="presParOf" srcId="{CD2F9F27-08D6-425E-9B1B-63633D5C33E8}" destId="{DBE3FEC4-21BF-4E1D-BEFF-3AB4E3B07BAD}" srcOrd="1" destOrd="0" presId="urn:microsoft.com/office/officeart/2005/8/layout/hierarchy2"/>
    <dgm:cxn modelId="{C94527BF-86C0-4210-B37A-AD41796E9170}" type="presParOf" srcId="{CD19468A-AE24-4F07-B9A0-820EC22D6F97}" destId="{875AEE5C-BEBF-49FE-873B-64F665FE4896}" srcOrd="2" destOrd="0" presId="urn:microsoft.com/office/officeart/2005/8/layout/hierarchy2"/>
    <dgm:cxn modelId="{FA008185-7C0D-4895-A3FA-788CDF7172AD}" type="presParOf" srcId="{875AEE5C-BEBF-49FE-873B-64F665FE4896}" destId="{88800E6A-AE1D-4EE3-B7CF-9FAE5F43E98A}" srcOrd="0" destOrd="0" presId="urn:microsoft.com/office/officeart/2005/8/layout/hierarchy2"/>
    <dgm:cxn modelId="{2B4E93C5-8EF2-4F16-9B83-E86A8B86231C}" type="presParOf" srcId="{CD19468A-AE24-4F07-B9A0-820EC22D6F97}" destId="{46F37AC6-86D6-4516-A00E-40988E52CACB}" srcOrd="3" destOrd="0" presId="urn:microsoft.com/office/officeart/2005/8/layout/hierarchy2"/>
    <dgm:cxn modelId="{43A0DC0E-365C-4F10-ACF0-6FD2C42D0E64}" type="presParOf" srcId="{46F37AC6-86D6-4516-A00E-40988E52CACB}" destId="{52F887CD-3399-4E7C-94B4-3BBAFD47479A}" srcOrd="0" destOrd="0" presId="urn:microsoft.com/office/officeart/2005/8/layout/hierarchy2"/>
    <dgm:cxn modelId="{DB09CE4A-8A32-469D-8ED5-F28D95A7A795}" type="presParOf" srcId="{46F37AC6-86D6-4516-A00E-40988E52CACB}" destId="{7D81A7EA-B7AE-4255-96E1-CCBD716588ED}" srcOrd="1" destOrd="0" presId="urn:microsoft.com/office/officeart/2005/8/layout/hierarchy2"/>
    <dgm:cxn modelId="{D1136292-F82A-4023-8E30-1650977DC807}" type="presParOf" srcId="{CD19468A-AE24-4F07-B9A0-820EC22D6F97}" destId="{102DC9AA-2318-487D-856F-FFDD283E72E2}" srcOrd="4" destOrd="0" presId="urn:microsoft.com/office/officeart/2005/8/layout/hierarchy2"/>
    <dgm:cxn modelId="{6DBE8B6C-D0BD-4B4C-8587-F8A7C1275A2E}" type="presParOf" srcId="{102DC9AA-2318-487D-856F-FFDD283E72E2}" destId="{9EDFA553-B80F-4DD6-AE20-88774EB87D92}" srcOrd="0" destOrd="0" presId="urn:microsoft.com/office/officeart/2005/8/layout/hierarchy2"/>
    <dgm:cxn modelId="{D509D5E1-424B-4A01-AD53-2B4D26704640}" type="presParOf" srcId="{CD19468A-AE24-4F07-B9A0-820EC22D6F97}" destId="{69615EF4-87AD-42F4-8ED2-118FF529D041}" srcOrd="5" destOrd="0" presId="urn:microsoft.com/office/officeart/2005/8/layout/hierarchy2"/>
    <dgm:cxn modelId="{CC08560F-EC6E-4463-BAC3-EABD0995FD7E}" type="presParOf" srcId="{69615EF4-87AD-42F4-8ED2-118FF529D041}" destId="{CF108121-F019-4084-B191-CBF916244EA2}" srcOrd="0" destOrd="0" presId="urn:microsoft.com/office/officeart/2005/8/layout/hierarchy2"/>
    <dgm:cxn modelId="{946CCD8A-431A-463C-AFA4-367A4C534D19}" type="presParOf" srcId="{69615EF4-87AD-42F4-8ED2-118FF529D041}" destId="{A3A71E03-40CB-4F2D-8DF0-6386C561161B}" srcOrd="1" destOrd="0" presId="urn:microsoft.com/office/officeart/2005/8/layout/hierarchy2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BF16ED1-7857-461C-8CF8-F0D28FEE685C}" type="doc">
      <dgm:prSet loTypeId="urn:microsoft.com/office/officeart/2005/8/layout/hierarchy2" loCatId="hierarchy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3DBEDE1F-7C52-4919-8334-A3A7D7AF4761}">
      <dgm:prSet phldrT="[텍스트]" custT="1"/>
      <dgm:spPr/>
      <dgm:t>
        <a:bodyPr/>
        <a:lstStyle/>
        <a:p>
          <a:pPr latinLnBrk="1"/>
          <a:r>
            <a:rPr lang="en-US" altLang="ko-KR" sz="1800" dirty="0" smtClean="0"/>
            <a:t>Service</a:t>
          </a:r>
          <a:endParaRPr lang="ko-KR" altLang="en-US" sz="1800" dirty="0"/>
        </a:p>
      </dgm:t>
    </dgm:pt>
    <dgm:pt modelId="{711BC6C4-0FBC-4084-A88F-F8113F439175}" type="parTrans" cxnId="{DA1E96F6-4807-4862-86DE-2CCAFACC3175}">
      <dgm:prSet/>
      <dgm:spPr/>
      <dgm:t>
        <a:bodyPr/>
        <a:lstStyle/>
        <a:p>
          <a:pPr latinLnBrk="1"/>
          <a:endParaRPr lang="ko-KR" altLang="en-US" sz="1000"/>
        </a:p>
      </dgm:t>
    </dgm:pt>
    <dgm:pt modelId="{09C9F811-15F6-4DF4-A20B-12F787FFC577}" type="sibTrans" cxnId="{DA1E96F6-4807-4862-86DE-2CCAFACC3175}">
      <dgm:prSet/>
      <dgm:spPr/>
      <dgm:t>
        <a:bodyPr/>
        <a:lstStyle/>
        <a:p>
          <a:pPr latinLnBrk="1"/>
          <a:endParaRPr lang="ko-KR" altLang="en-US" sz="1000"/>
        </a:p>
      </dgm:t>
    </dgm:pt>
    <dgm:pt modelId="{EFFB6162-9CAE-4F49-9456-DE0A389FF134}">
      <dgm:prSet phldrT="[텍스트]" custT="1"/>
      <dgm:spPr/>
      <dgm:t>
        <a:bodyPr/>
        <a:lstStyle/>
        <a:p>
          <a:pPr latinLnBrk="1"/>
          <a:r>
            <a:rPr lang="en-US" altLang="ko-KR" sz="1600" dirty="0" smtClean="0"/>
            <a:t>admin</a:t>
          </a:r>
          <a:endParaRPr lang="ko-KR" altLang="en-US" sz="1600" dirty="0"/>
        </a:p>
      </dgm:t>
    </dgm:pt>
    <dgm:pt modelId="{0FD085D8-20A3-40AB-9155-2998311EA6A5}" type="parTrans" cxnId="{0B391048-A799-402B-B23E-4A383A370045}">
      <dgm:prSet custT="1"/>
      <dgm:spPr/>
      <dgm:t>
        <a:bodyPr/>
        <a:lstStyle/>
        <a:p>
          <a:pPr latinLnBrk="1"/>
          <a:endParaRPr lang="ko-KR" altLang="en-US" sz="1000"/>
        </a:p>
      </dgm:t>
    </dgm:pt>
    <dgm:pt modelId="{CFFC494E-2AD4-4ECB-8DF9-B3CFF9E1F5A2}" type="sibTrans" cxnId="{0B391048-A799-402B-B23E-4A383A370045}">
      <dgm:prSet/>
      <dgm:spPr/>
      <dgm:t>
        <a:bodyPr/>
        <a:lstStyle/>
        <a:p>
          <a:pPr latinLnBrk="1"/>
          <a:endParaRPr lang="ko-KR" altLang="en-US" sz="1000"/>
        </a:p>
      </dgm:t>
    </dgm:pt>
    <dgm:pt modelId="{E829BC5A-AF80-45C4-B197-82D29ED1BA05}">
      <dgm:prSet phldrT="[텍스트]" custT="1"/>
      <dgm:spPr/>
      <dgm:t>
        <a:bodyPr/>
        <a:lstStyle/>
        <a:p>
          <a:pPr latinLnBrk="1"/>
          <a:r>
            <a:rPr lang="en-US" altLang="ko-KR" sz="1200" dirty="0" smtClean="0"/>
            <a:t>AdminService</a:t>
          </a:r>
          <a:endParaRPr lang="ko-KR" altLang="en-US" sz="1200" dirty="0"/>
        </a:p>
      </dgm:t>
    </dgm:pt>
    <dgm:pt modelId="{291A08AC-BEBE-4398-BCF9-1BAC96F2F1C1}" type="parTrans" cxnId="{2E2FAE7D-25E1-4C57-B1FE-5AE117F315D6}">
      <dgm:prSet custT="1"/>
      <dgm:spPr/>
      <dgm:t>
        <a:bodyPr/>
        <a:lstStyle/>
        <a:p>
          <a:pPr latinLnBrk="1"/>
          <a:endParaRPr lang="ko-KR" altLang="en-US" sz="1000"/>
        </a:p>
      </dgm:t>
    </dgm:pt>
    <dgm:pt modelId="{109C5B09-54FE-4371-A905-6583FE1FA034}" type="sibTrans" cxnId="{2E2FAE7D-25E1-4C57-B1FE-5AE117F315D6}">
      <dgm:prSet/>
      <dgm:spPr/>
      <dgm:t>
        <a:bodyPr/>
        <a:lstStyle/>
        <a:p>
          <a:pPr latinLnBrk="1"/>
          <a:endParaRPr lang="ko-KR" altLang="en-US" sz="1000"/>
        </a:p>
      </dgm:t>
    </dgm:pt>
    <dgm:pt modelId="{03E3F73B-ECB5-4196-BD24-51093C625254}">
      <dgm:prSet phldrT="[텍스트]" custT="1"/>
      <dgm:spPr/>
      <dgm:t>
        <a:bodyPr/>
        <a:lstStyle/>
        <a:p>
          <a:pPr latinLnBrk="1"/>
          <a:r>
            <a:rPr lang="en-US" altLang="ko-KR" sz="1200" dirty="0" smtClean="0"/>
            <a:t>AdminServiceImpl</a:t>
          </a:r>
          <a:endParaRPr lang="ko-KR" altLang="en-US" sz="1200" dirty="0"/>
        </a:p>
      </dgm:t>
    </dgm:pt>
    <dgm:pt modelId="{A458023A-11B9-44ED-AE55-E7F1C3964C11}" type="parTrans" cxnId="{17DF51BB-2985-4BDF-B2FF-107AB6383C9A}">
      <dgm:prSet custT="1"/>
      <dgm:spPr/>
      <dgm:t>
        <a:bodyPr/>
        <a:lstStyle/>
        <a:p>
          <a:pPr latinLnBrk="1"/>
          <a:endParaRPr lang="ko-KR" altLang="en-US" sz="1000"/>
        </a:p>
      </dgm:t>
    </dgm:pt>
    <dgm:pt modelId="{A95D44C2-F6AD-4EE1-8AA3-7E22B16586EE}" type="sibTrans" cxnId="{17DF51BB-2985-4BDF-B2FF-107AB6383C9A}">
      <dgm:prSet/>
      <dgm:spPr/>
      <dgm:t>
        <a:bodyPr/>
        <a:lstStyle/>
        <a:p>
          <a:pPr latinLnBrk="1"/>
          <a:endParaRPr lang="ko-KR" altLang="en-US" sz="1000"/>
        </a:p>
      </dgm:t>
    </dgm:pt>
    <dgm:pt modelId="{95F2834B-1471-40FE-ACAC-F0DC5358D663}">
      <dgm:prSet phldrT="[텍스트]" custT="1"/>
      <dgm:spPr/>
      <dgm:t>
        <a:bodyPr/>
        <a:lstStyle/>
        <a:p>
          <a:pPr latinLnBrk="1"/>
          <a:r>
            <a:rPr lang="en-US" altLang="ko-KR" sz="1200" dirty="0" smtClean="0"/>
            <a:t>DonationListVo</a:t>
          </a:r>
          <a:endParaRPr lang="ko-KR" altLang="en-US" sz="1200" dirty="0"/>
        </a:p>
      </dgm:t>
    </dgm:pt>
    <dgm:pt modelId="{388C736C-FDAA-41ED-A5B9-A6CBC369518D}" type="parTrans" cxnId="{0DBE4212-02FC-4994-BD5E-3AEE8940D4E2}">
      <dgm:prSet custT="1"/>
      <dgm:spPr/>
      <dgm:t>
        <a:bodyPr/>
        <a:lstStyle/>
        <a:p>
          <a:pPr latinLnBrk="1"/>
          <a:endParaRPr lang="ko-KR" altLang="en-US" sz="1000"/>
        </a:p>
      </dgm:t>
    </dgm:pt>
    <dgm:pt modelId="{84C809CF-59C1-4771-989E-94A63DC37323}" type="sibTrans" cxnId="{0DBE4212-02FC-4994-BD5E-3AEE8940D4E2}">
      <dgm:prSet/>
      <dgm:spPr/>
      <dgm:t>
        <a:bodyPr/>
        <a:lstStyle/>
        <a:p>
          <a:pPr latinLnBrk="1"/>
          <a:endParaRPr lang="ko-KR" altLang="en-US" sz="1000"/>
        </a:p>
      </dgm:t>
    </dgm:pt>
    <dgm:pt modelId="{73C9672B-2DD9-4702-8358-6BB304AE6A9E}" type="pres">
      <dgm:prSet presAssocID="{FBF16ED1-7857-461C-8CF8-F0D28FEE685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9A3693A-8BBA-4C52-BF76-370AA6016ED4}" type="pres">
      <dgm:prSet presAssocID="{3DBEDE1F-7C52-4919-8334-A3A7D7AF4761}" presName="root1" presStyleCnt="0"/>
      <dgm:spPr/>
    </dgm:pt>
    <dgm:pt modelId="{00A107F1-A7D5-42BB-B596-CEF1698EBD7B}" type="pres">
      <dgm:prSet presAssocID="{3DBEDE1F-7C52-4919-8334-A3A7D7AF4761}" presName="LevelOneTextNode" presStyleLbl="node0" presStyleIdx="0" presStyleCnt="1" custScaleX="162795" custScaleY="144856" custLinFactX="-145514" custLinFactNeighborX="-200000" custLinFactNeighborY="-5166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7A18A96-6890-481F-A831-AC6AEE691966}" type="pres">
      <dgm:prSet presAssocID="{3DBEDE1F-7C52-4919-8334-A3A7D7AF4761}" presName="level2hierChild" presStyleCnt="0"/>
      <dgm:spPr/>
    </dgm:pt>
    <dgm:pt modelId="{DBFBB132-85D3-44F2-8AB8-81E4402B4528}" type="pres">
      <dgm:prSet presAssocID="{0FD085D8-20A3-40AB-9155-2998311EA6A5}" presName="conn2-1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0367E1B3-B4F5-4237-826A-DB68DA0599EC}" type="pres">
      <dgm:prSet presAssocID="{0FD085D8-20A3-40AB-9155-2998311EA6A5}" presName="connTx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530DDB98-B9F7-4F34-8584-AD264572A8BD}" type="pres">
      <dgm:prSet presAssocID="{EFFB6162-9CAE-4F49-9456-DE0A389FF134}" presName="root2" presStyleCnt="0"/>
      <dgm:spPr/>
    </dgm:pt>
    <dgm:pt modelId="{42FA64F1-1BAD-4AC4-85C5-23C15C460FF5}" type="pres">
      <dgm:prSet presAssocID="{EFFB6162-9CAE-4F49-9456-DE0A389FF134}" presName="LevelTwoTextNode" presStyleLbl="node2" presStyleIdx="0" presStyleCnt="1" custScaleX="219734" custScaleY="127276" custLinFactNeighborX="259" custLinFactNeighborY="-5098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EC145DF-BE08-4798-8928-F8EE46CD22DB}" type="pres">
      <dgm:prSet presAssocID="{EFFB6162-9CAE-4F49-9456-DE0A389FF134}" presName="level3hierChild" presStyleCnt="0"/>
      <dgm:spPr/>
    </dgm:pt>
    <dgm:pt modelId="{82E201E9-FB04-423A-9FC6-9AC0E25FFC30}" type="pres">
      <dgm:prSet presAssocID="{291A08AC-BEBE-4398-BCF9-1BAC96F2F1C1}" presName="conn2-1" presStyleLbl="parChTrans1D3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13CCCBFE-3888-45BB-B5FB-2B7F73B72F02}" type="pres">
      <dgm:prSet presAssocID="{291A08AC-BEBE-4398-BCF9-1BAC96F2F1C1}" presName="connTx" presStyleLbl="parChTrans1D3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81CEDF32-F4C6-49DC-AC06-F00BC850C832}" type="pres">
      <dgm:prSet presAssocID="{E829BC5A-AF80-45C4-B197-82D29ED1BA05}" presName="root2" presStyleCnt="0"/>
      <dgm:spPr/>
    </dgm:pt>
    <dgm:pt modelId="{5681F8BC-C2FF-4A4F-84E8-2C8832DF3982}" type="pres">
      <dgm:prSet presAssocID="{E829BC5A-AF80-45C4-B197-82D29ED1BA05}" presName="LevelTwoTextNode" presStyleLbl="node3" presStyleIdx="0" presStyleCnt="3" custScaleX="574089" custScaleY="173865" custLinFactNeighborX="85883" custLinFactNeighborY="-775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B1EAA8E-DCBF-46F7-9E5D-8D578CEC6A85}" type="pres">
      <dgm:prSet presAssocID="{E829BC5A-AF80-45C4-B197-82D29ED1BA05}" presName="level3hierChild" presStyleCnt="0"/>
      <dgm:spPr/>
    </dgm:pt>
    <dgm:pt modelId="{328DC1E8-1991-401A-8582-CE8431B39349}" type="pres">
      <dgm:prSet presAssocID="{A458023A-11B9-44ED-AE55-E7F1C3964C11}" presName="conn2-1" presStyleLbl="parChTrans1D3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853C6448-0DE8-4232-8EFF-06FEBEE78162}" type="pres">
      <dgm:prSet presAssocID="{A458023A-11B9-44ED-AE55-E7F1C3964C11}" presName="connTx" presStyleLbl="parChTrans1D3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E2E01E7E-F84F-4231-98ED-27FE0446EAAB}" type="pres">
      <dgm:prSet presAssocID="{03E3F73B-ECB5-4196-BD24-51093C625254}" presName="root2" presStyleCnt="0"/>
      <dgm:spPr/>
    </dgm:pt>
    <dgm:pt modelId="{10F908F6-D508-42E1-8EEC-92FC9DB56622}" type="pres">
      <dgm:prSet presAssocID="{03E3F73B-ECB5-4196-BD24-51093C625254}" presName="LevelTwoTextNode" presStyleLbl="node3" presStyleIdx="1" presStyleCnt="3" custScaleX="574089" custScaleY="173865" custLinFactNeighborX="85883" custLinFactNeighborY="-775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733FE2D-747B-42B8-9DB2-182FF7F043D2}" type="pres">
      <dgm:prSet presAssocID="{03E3F73B-ECB5-4196-BD24-51093C625254}" presName="level3hierChild" presStyleCnt="0"/>
      <dgm:spPr/>
    </dgm:pt>
    <dgm:pt modelId="{80CB0036-2095-4430-BC58-D7FA60778704}" type="pres">
      <dgm:prSet presAssocID="{388C736C-FDAA-41ED-A5B9-A6CBC369518D}" presName="conn2-1" presStyleLbl="parChTrans1D3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3B5C737C-E793-4519-AD88-CC2A8240403D}" type="pres">
      <dgm:prSet presAssocID="{388C736C-FDAA-41ED-A5B9-A6CBC369518D}" presName="connTx" presStyleLbl="parChTrans1D3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D5EE9082-0A53-4F7E-9B18-5EFDDFC16DD6}" type="pres">
      <dgm:prSet presAssocID="{95F2834B-1471-40FE-ACAC-F0DC5358D663}" presName="root2" presStyleCnt="0"/>
      <dgm:spPr/>
    </dgm:pt>
    <dgm:pt modelId="{82E4D174-3B85-4401-AC20-15C8AA6BD457}" type="pres">
      <dgm:prSet presAssocID="{95F2834B-1471-40FE-ACAC-F0DC5358D663}" presName="LevelTwoTextNode" presStyleLbl="node3" presStyleIdx="2" presStyleCnt="3" custScaleX="574089" custScaleY="173865" custLinFactNeighborX="85883" custLinFactNeighborY="-775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745CA70-85FC-4A95-80A6-18D6A2913CBD}" type="pres">
      <dgm:prSet presAssocID="{95F2834B-1471-40FE-ACAC-F0DC5358D663}" presName="level3hierChild" presStyleCnt="0"/>
      <dgm:spPr/>
    </dgm:pt>
  </dgm:ptLst>
  <dgm:cxnLst>
    <dgm:cxn modelId="{74D5D3C3-8CA3-4D3E-9D36-752C2BEAE087}" type="presOf" srcId="{EFFB6162-9CAE-4F49-9456-DE0A389FF134}" destId="{42FA64F1-1BAD-4AC4-85C5-23C15C460FF5}" srcOrd="0" destOrd="0" presId="urn:microsoft.com/office/officeart/2005/8/layout/hierarchy2"/>
    <dgm:cxn modelId="{0DBE4212-02FC-4994-BD5E-3AEE8940D4E2}" srcId="{EFFB6162-9CAE-4F49-9456-DE0A389FF134}" destId="{95F2834B-1471-40FE-ACAC-F0DC5358D663}" srcOrd="2" destOrd="0" parTransId="{388C736C-FDAA-41ED-A5B9-A6CBC369518D}" sibTransId="{84C809CF-59C1-4771-989E-94A63DC37323}"/>
    <dgm:cxn modelId="{2E2FAE7D-25E1-4C57-B1FE-5AE117F315D6}" srcId="{EFFB6162-9CAE-4F49-9456-DE0A389FF134}" destId="{E829BC5A-AF80-45C4-B197-82D29ED1BA05}" srcOrd="0" destOrd="0" parTransId="{291A08AC-BEBE-4398-BCF9-1BAC96F2F1C1}" sibTransId="{109C5B09-54FE-4371-A905-6583FE1FA034}"/>
    <dgm:cxn modelId="{7C0AFEB5-087E-4B15-A35F-6237CE44A244}" type="presOf" srcId="{0FD085D8-20A3-40AB-9155-2998311EA6A5}" destId="{DBFBB132-85D3-44F2-8AB8-81E4402B4528}" srcOrd="0" destOrd="0" presId="urn:microsoft.com/office/officeart/2005/8/layout/hierarchy2"/>
    <dgm:cxn modelId="{17DF51BB-2985-4BDF-B2FF-107AB6383C9A}" srcId="{EFFB6162-9CAE-4F49-9456-DE0A389FF134}" destId="{03E3F73B-ECB5-4196-BD24-51093C625254}" srcOrd="1" destOrd="0" parTransId="{A458023A-11B9-44ED-AE55-E7F1C3964C11}" sibTransId="{A95D44C2-F6AD-4EE1-8AA3-7E22B16586EE}"/>
    <dgm:cxn modelId="{6C14D41B-BE5D-481B-827B-4EA5749D4BDE}" type="presOf" srcId="{3DBEDE1F-7C52-4919-8334-A3A7D7AF4761}" destId="{00A107F1-A7D5-42BB-B596-CEF1698EBD7B}" srcOrd="0" destOrd="0" presId="urn:microsoft.com/office/officeart/2005/8/layout/hierarchy2"/>
    <dgm:cxn modelId="{38824305-632A-47D0-8F74-ABB15DCD5ECF}" type="presOf" srcId="{0FD085D8-20A3-40AB-9155-2998311EA6A5}" destId="{0367E1B3-B4F5-4237-826A-DB68DA0599EC}" srcOrd="1" destOrd="0" presId="urn:microsoft.com/office/officeart/2005/8/layout/hierarchy2"/>
    <dgm:cxn modelId="{6033209A-E6EE-4B37-8E5C-289D12E33396}" type="presOf" srcId="{A458023A-11B9-44ED-AE55-E7F1C3964C11}" destId="{328DC1E8-1991-401A-8582-CE8431B39349}" srcOrd="0" destOrd="0" presId="urn:microsoft.com/office/officeart/2005/8/layout/hierarchy2"/>
    <dgm:cxn modelId="{27996963-9195-4734-AC9D-DBC17508E8F4}" type="presOf" srcId="{291A08AC-BEBE-4398-BCF9-1BAC96F2F1C1}" destId="{82E201E9-FB04-423A-9FC6-9AC0E25FFC30}" srcOrd="0" destOrd="0" presId="urn:microsoft.com/office/officeart/2005/8/layout/hierarchy2"/>
    <dgm:cxn modelId="{2DF28D86-3679-46B3-A878-1CA13208C44A}" type="presOf" srcId="{E829BC5A-AF80-45C4-B197-82D29ED1BA05}" destId="{5681F8BC-C2FF-4A4F-84E8-2C8832DF3982}" srcOrd="0" destOrd="0" presId="urn:microsoft.com/office/officeart/2005/8/layout/hierarchy2"/>
    <dgm:cxn modelId="{DECE738B-F28F-4C7C-BF30-F590A615FADA}" type="presOf" srcId="{388C736C-FDAA-41ED-A5B9-A6CBC369518D}" destId="{3B5C737C-E793-4519-AD88-CC2A8240403D}" srcOrd="1" destOrd="0" presId="urn:microsoft.com/office/officeart/2005/8/layout/hierarchy2"/>
    <dgm:cxn modelId="{7FA1E512-58ED-4A34-8304-985C48D514CC}" type="presOf" srcId="{95F2834B-1471-40FE-ACAC-F0DC5358D663}" destId="{82E4D174-3B85-4401-AC20-15C8AA6BD457}" srcOrd="0" destOrd="0" presId="urn:microsoft.com/office/officeart/2005/8/layout/hierarchy2"/>
    <dgm:cxn modelId="{ECF4833E-D8DE-4CA0-A4E2-C76B493C640E}" type="presOf" srcId="{291A08AC-BEBE-4398-BCF9-1BAC96F2F1C1}" destId="{13CCCBFE-3888-45BB-B5FB-2B7F73B72F02}" srcOrd="1" destOrd="0" presId="urn:microsoft.com/office/officeart/2005/8/layout/hierarchy2"/>
    <dgm:cxn modelId="{A8B4959B-292D-4E95-B6F8-9CD32F51165E}" type="presOf" srcId="{A458023A-11B9-44ED-AE55-E7F1C3964C11}" destId="{853C6448-0DE8-4232-8EFF-06FEBEE78162}" srcOrd="1" destOrd="0" presId="urn:microsoft.com/office/officeart/2005/8/layout/hierarchy2"/>
    <dgm:cxn modelId="{DA1E96F6-4807-4862-86DE-2CCAFACC3175}" srcId="{FBF16ED1-7857-461C-8CF8-F0D28FEE685C}" destId="{3DBEDE1F-7C52-4919-8334-A3A7D7AF4761}" srcOrd="0" destOrd="0" parTransId="{711BC6C4-0FBC-4084-A88F-F8113F439175}" sibTransId="{09C9F811-15F6-4DF4-A20B-12F787FFC577}"/>
    <dgm:cxn modelId="{E460ADE3-E9B4-4FFB-94FB-6F48A12B20FE}" type="presOf" srcId="{03E3F73B-ECB5-4196-BD24-51093C625254}" destId="{10F908F6-D508-42E1-8EEC-92FC9DB56622}" srcOrd="0" destOrd="0" presId="urn:microsoft.com/office/officeart/2005/8/layout/hierarchy2"/>
    <dgm:cxn modelId="{8261146E-F3D2-46ED-BA85-B28AE61C69D0}" type="presOf" srcId="{FBF16ED1-7857-461C-8CF8-F0D28FEE685C}" destId="{73C9672B-2DD9-4702-8358-6BB304AE6A9E}" srcOrd="0" destOrd="0" presId="urn:microsoft.com/office/officeart/2005/8/layout/hierarchy2"/>
    <dgm:cxn modelId="{FEC14132-AD57-4973-9AF7-697D639EE2CF}" type="presOf" srcId="{388C736C-FDAA-41ED-A5B9-A6CBC369518D}" destId="{80CB0036-2095-4430-BC58-D7FA60778704}" srcOrd="0" destOrd="0" presId="urn:microsoft.com/office/officeart/2005/8/layout/hierarchy2"/>
    <dgm:cxn modelId="{0B391048-A799-402B-B23E-4A383A370045}" srcId="{3DBEDE1F-7C52-4919-8334-A3A7D7AF4761}" destId="{EFFB6162-9CAE-4F49-9456-DE0A389FF134}" srcOrd="0" destOrd="0" parTransId="{0FD085D8-20A3-40AB-9155-2998311EA6A5}" sibTransId="{CFFC494E-2AD4-4ECB-8DF9-B3CFF9E1F5A2}"/>
    <dgm:cxn modelId="{BC709A36-C092-4D0E-A935-71BC6FFAE9D7}" type="presParOf" srcId="{73C9672B-2DD9-4702-8358-6BB304AE6A9E}" destId="{89A3693A-8BBA-4C52-BF76-370AA6016ED4}" srcOrd="0" destOrd="0" presId="urn:microsoft.com/office/officeart/2005/8/layout/hierarchy2"/>
    <dgm:cxn modelId="{98BF2145-E636-4084-956B-FCC8CDA98BBF}" type="presParOf" srcId="{89A3693A-8BBA-4C52-BF76-370AA6016ED4}" destId="{00A107F1-A7D5-42BB-B596-CEF1698EBD7B}" srcOrd="0" destOrd="0" presId="urn:microsoft.com/office/officeart/2005/8/layout/hierarchy2"/>
    <dgm:cxn modelId="{4085DE7E-6BF3-4EE7-903B-33B8C971E081}" type="presParOf" srcId="{89A3693A-8BBA-4C52-BF76-370AA6016ED4}" destId="{B7A18A96-6890-481F-A831-AC6AEE691966}" srcOrd="1" destOrd="0" presId="urn:microsoft.com/office/officeart/2005/8/layout/hierarchy2"/>
    <dgm:cxn modelId="{6F110C30-3E10-4F37-9625-E33D13906169}" type="presParOf" srcId="{B7A18A96-6890-481F-A831-AC6AEE691966}" destId="{DBFBB132-85D3-44F2-8AB8-81E4402B4528}" srcOrd="0" destOrd="0" presId="urn:microsoft.com/office/officeart/2005/8/layout/hierarchy2"/>
    <dgm:cxn modelId="{495F3FD5-FDF5-4874-93B6-6C524520442F}" type="presParOf" srcId="{DBFBB132-85D3-44F2-8AB8-81E4402B4528}" destId="{0367E1B3-B4F5-4237-826A-DB68DA0599EC}" srcOrd="0" destOrd="0" presId="urn:microsoft.com/office/officeart/2005/8/layout/hierarchy2"/>
    <dgm:cxn modelId="{B686650E-F454-4C86-BEE5-982C3133EEFA}" type="presParOf" srcId="{B7A18A96-6890-481F-A831-AC6AEE691966}" destId="{530DDB98-B9F7-4F34-8584-AD264572A8BD}" srcOrd="1" destOrd="0" presId="urn:microsoft.com/office/officeart/2005/8/layout/hierarchy2"/>
    <dgm:cxn modelId="{CB154A01-B92B-4F43-A6CA-60EF58DDCE1C}" type="presParOf" srcId="{530DDB98-B9F7-4F34-8584-AD264572A8BD}" destId="{42FA64F1-1BAD-4AC4-85C5-23C15C460FF5}" srcOrd="0" destOrd="0" presId="urn:microsoft.com/office/officeart/2005/8/layout/hierarchy2"/>
    <dgm:cxn modelId="{647CEB81-AFA1-4958-98F1-FEDFE67458D1}" type="presParOf" srcId="{530DDB98-B9F7-4F34-8584-AD264572A8BD}" destId="{4EC145DF-BE08-4798-8928-F8EE46CD22DB}" srcOrd="1" destOrd="0" presId="urn:microsoft.com/office/officeart/2005/8/layout/hierarchy2"/>
    <dgm:cxn modelId="{E22DA2B6-6481-4D18-BF6B-EEF7ED550DAC}" type="presParOf" srcId="{4EC145DF-BE08-4798-8928-F8EE46CD22DB}" destId="{82E201E9-FB04-423A-9FC6-9AC0E25FFC30}" srcOrd="0" destOrd="0" presId="urn:microsoft.com/office/officeart/2005/8/layout/hierarchy2"/>
    <dgm:cxn modelId="{E8A4887D-28C3-4AC0-ADEF-2A42E2ACD154}" type="presParOf" srcId="{82E201E9-FB04-423A-9FC6-9AC0E25FFC30}" destId="{13CCCBFE-3888-45BB-B5FB-2B7F73B72F02}" srcOrd="0" destOrd="0" presId="urn:microsoft.com/office/officeart/2005/8/layout/hierarchy2"/>
    <dgm:cxn modelId="{30CE054C-C8CE-4D12-B9F2-1D789DFBE0FF}" type="presParOf" srcId="{4EC145DF-BE08-4798-8928-F8EE46CD22DB}" destId="{81CEDF32-F4C6-49DC-AC06-F00BC850C832}" srcOrd="1" destOrd="0" presId="urn:microsoft.com/office/officeart/2005/8/layout/hierarchy2"/>
    <dgm:cxn modelId="{FC9C51FD-A104-4276-A71D-FEBF242AAB3E}" type="presParOf" srcId="{81CEDF32-F4C6-49DC-AC06-F00BC850C832}" destId="{5681F8BC-C2FF-4A4F-84E8-2C8832DF3982}" srcOrd="0" destOrd="0" presId="urn:microsoft.com/office/officeart/2005/8/layout/hierarchy2"/>
    <dgm:cxn modelId="{D5E1F543-746C-46EB-BF66-F893CA9C0699}" type="presParOf" srcId="{81CEDF32-F4C6-49DC-AC06-F00BC850C832}" destId="{8B1EAA8E-DCBF-46F7-9E5D-8D578CEC6A85}" srcOrd="1" destOrd="0" presId="urn:microsoft.com/office/officeart/2005/8/layout/hierarchy2"/>
    <dgm:cxn modelId="{FCE2ADA5-7B31-4528-BCD7-FC48D61B0DE6}" type="presParOf" srcId="{4EC145DF-BE08-4798-8928-F8EE46CD22DB}" destId="{328DC1E8-1991-401A-8582-CE8431B39349}" srcOrd="2" destOrd="0" presId="urn:microsoft.com/office/officeart/2005/8/layout/hierarchy2"/>
    <dgm:cxn modelId="{4CA82857-7213-47A1-A3B1-DEE765CB2587}" type="presParOf" srcId="{328DC1E8-1991-401A-8582-CE8431B39349}" destId="{853C6448-0DE8-4232-8EFF-06FEBEE78162}" srcOrd="0" destOrd="0" presId="urn:microsoft.com/office/officeart/2005/8/layout/hierarchy2"/>
    <dgm:cxn modelId="{6420F501-30EE-4ACE-B0B5-F91B562F9D54}" type="presParOf" srcId="{4EC145DF-BE08-4798-8928-F8EE46CD22DB}" destId="{E2E01E7E-F84F-4231-98ED-27FE0446EAAB}" srcOrd="3" destOrd="0" presId="urn:microsoft.com/office/officeart/2005/8/layout/hierarchy2"/>
    <dgm:cxn modelId="{96019092-E273-4B85-9629-44FCDBA477C0}" type="presParOf" srcId="{E2E01E7E-F84F-4231-98ED-27FE0446EAAB}" destId="{10F908F6-D508-42E1-8EEC-92FC9DB56622}" srcOrd="0" destOrd="0" presId="urn:microsoft.com/office/officeart/2005/8/layout/hierarchy2"/>
    <dgm:cxn modelId="{80FDA675-D820-4D05-91C0-6724591E7044}" type="presParOf" srcId="{E2E01E7E-F84F-4231-98ED-27FE0446EAAB}" destId="{7733FE2D-747B-42B8-9DB2-182FF7F043D2}" srcOrd="1" destOrd="0" presId="urn:microsoft.com/office/officeart/2005/8/layout/hierarchy2"/>
    <dgm:cxn modelId="{15E9D1CD-EA10-4309-ACBE-E38FA8705D69}" type="presParOf" srcId="{4EC145DF-BE08-4798-8928-F8EE46CD22DB}" destId="{80CB0036-2095-4430-BC58-D7FA60778704}" srcOrd="4" destOrd="0" presId="urn:microsoft.com/office/officeart/2005/8/layout/hierarchy2"/>
    <dgm:cxn modelId="{F839DC23-3529-49C5-A4DF-30BCF4CC2744}" type="presParOf" srcId="{80CB0036-2095-4430-BC58-D7FA60778704}" destId="{3B5C737C-E793-4519-AD88-CC2A8240403D}" srcOrd="0" destOrd="0" presId="urn:microsoft.com/office/officeart/2005/8/layout/hierarchy2"/>
    <dgm:cxn modelId="{8FBE3F03-1DA4-4B08-8DEE-F84ED8125460}" type="presParOf" srcId="{4EC145DF-BE08-4798-8928-F8EE46CD22DB}" destId="{D5EE9082-0A53-4F7E-9B18-5EFDDFC16DD6}" srcOrd="5" destOrd="0" presId="urn:microsoft.com/office/officeart/2005/8/layout/hierarchy2"/>
    <dgm:cxn modelId="{D71E11F4-7CE6-4DC4-BA8D-71771BBEBA70}" type="presParOf" srcId="{D5EE9082-0A53-4F7E-9B18-5EFDDFC16DD6}" destId="{82E4D174-3B85-4401-AC20-15C8AA6BD457}" srcOrd="0" destOrd="0" presId="urn:microsoft.com/office/officeart/2005/8/layout/hierarchy2"/>
    <dgm:cxn modelId="{6E7EDFCB-E162-4C2C-AE88-614FB39391DD}" type="presParOf" srcId="{D5EE9082-0A53-4F7E-9B18-5EFDDFC16DD6}" destId="{E745CA70-85FC-4A95-80A6-18D6A2913CBD}" srcOrd="1" destOrd="0" presId="urn:microsoft.com/office/officeart/2005/8/layout/hierarchy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73C8-96E5-4B1E-B569-9E8A3EA565C3}" type="datetimeFigureOut">
              <a:rPr lang="ko-KR" altLang="en-US" smtClean="0"/>
              <a:pPr/>
              <a:t>2017-06-15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85BB6-0F7A-4A07-AB80-FB8F214C8D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73C8-96E5-4B1E-B569-9E8A3EA565C3}" type="datetimeFigureOut">
              <a:rPr lang="ko-KR" altLang="en-US" smtClean="0"/>
              <a:pPr/>
              <a:t>2017-06-15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85BB6-0F7A-4A07-AB80-FB8F214C8D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73C8-96E5-4B1E-B569-9E8A3EA565C3}" type="datetimeFigureOut">
              <a:rPr lang="ko-KR" altLang="en-US" smtClean="0"/>
              <a:pPr/>
              <a:t>2017-06-15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85BB6-0F7A-4A07-AB80-FB8F214C8D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73C8-96E5-4B1E-B569-9E8A3EA565C3}" type="datetimeFigureOut">
              <a:rPr lang="ko-KR" altLang="en-US" smtClean="0"/>
              <a:pPr/>
              <a:t>2017-06-15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85BB6-0F7A-4A07-AB80-FB8F214C8D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73C8-96E5-4B1E-B569-9E8A3EA565C3}" type="datetimeFigureOut">
              <a:rPr lang="ko-KR" altLang="en-US" smtClean="0"/>
              <a:pPr/>
              <a:t>2017-06-15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85BB6-0F7A-4A07-AB80-FB8F214C8D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73C8-96E5-4B1E-B569-9E8A3EA565C3}" type="datetimeFigureOut">
              <a:rPr lang="ko-KR" altLang="en-US" smtClean="0"/>
              <a:pPr/>
              <a:t>2017-06-15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85BB6-0F7A-4A07-AB80-FB8F214C8D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73C8-96E5-4B1E-B569-9E8A3EA565C3}" type="datetimeFigureOut">
              <a:rPr lang="ko-KR" altLang="en-US" smtClean="0"/>
              <a:pPr/>
              <a:t>2017-06-15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85BB6-0F7A-4A07-AB80-FB8F214C8D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73C8-96E5-4B1E-B569-9E8A3EA565C3}" type="datetimeFigureOut">
              <a:rPr lang="ko-KR" altLang="en-US" smtClean="0"/>
              <a:pPr/>
              <a:t>2017-06-15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85BB6-0F7A-4A07-AB80-FB8F214C8D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73C8-96E5-4B1E-B569-9E8A3EA565C3}" type="datetimeFigureOut">
              <a:rPr lang="ko-KR" altLang="en-US" smtClean="0"/>
              <a:pPr/>
              <a:t>2017-06-15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85BB6-0F7A-4A07-AB80-FB8F214C8D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73C8-96E5-4B1E-B569-9E8A3EA565C3}" type="datetimeFigureOut">
              <a:rPr lang="ko-KR" altLang="en-US" smtClean="0"/>
              <a:pPr/>
              <a:t>2017-06-15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85BB6-0F7A-4A07-AB80-FB8F214C8D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73C8-96E5-4B1E-B569-9E8A3EA565C3}" type="datetimeFigureOut">
              <a:rPr lang="ko-KR" altLang="en-US" smtClean="0"/>
              <a:pPr/>
              <a:t>2017-06-15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85BB6-0F7A-4A07-AB80-FB8F214C8D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D73C8-96E5-4B1E-B569-9E8A3EA565C3}" type="datetimeFigureOut">
              <a:rPr lang="ko-KR" altLang="en-US" smtClean="0"/>
              <a:pPr/>
              <a:t>2017-06-15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85BB6-0F7A-4A07-AB80-FB8F214C8D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내용 개체 틀 6"/>
          <p:cNvGraphicFramePr>
            <a:graphicFrameLocks noGrp="1"/>
          </p:cNvGraphicFramePr>
          <p:nvPr>
            <p:ph idx="1"/>
          </p:nvPr>
        </p:nvGraphicFramePr>
        <p:xfrm>
          <a:off x="428596" y="214290"/>
          <a:ext cx="8229600" cy="628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Questio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786" y="714356"/>
            <a:ext cx="7612656" cy="6000792"/>
          </a:xfrm>
        </p:spPr>
      </p:pic>
      <p:sp>
        <p:nvSpPr>
          <p:cNvPr id="5" name="TextBox 4"/>
          <p:cNvSpPr txBox="1"/>
          <p:nvPr/>
        </p:nvSpPr>
        <p:spPr>
          <a:xfrm>
            <a:off x="357158" y="142852"/>
            <a:ext cx="242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a옛날목욕탕L" pitchFamily="18" charset="-127"/>
                <a:ea typeface="a옛날목욕탕L" pitchFamily="18" charset="-127"/>
              </a:rPr>
              <a:t>&lt;question&gt;</a:t>
            </a:r>
            <a:endParaRPr lang="ko-KR" altLang="en-US" sz="2800" dirty="0">
              <a:latin typeface="a옛날목욕탕L" pitchFamily="18" charset="-127"/>
              <a:ea typeface="a옛날목욕탕L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 descr="talentboard0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976" y="186505"/>
            <a:ext cx="6858048" cy="6671495"/>
          </a:xfrm>
        </p:spPr>
      </p:pic>
      <p:sp>
        <p:nvSpPr>
          <p:cNvPr id="5" name="TextBox 4"/>
          <p:cNvSpPr txBox="1"/>
          <p:nvPr/>
        </p:nvSpPr>
        <p:spPr>
          <a:xfrm>
            <a:off x="357158" y="142852"/>
            <a:ext cx="242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a옛날목욕탕L" pitchFamily="18" charset="-127"/>
                <a:ea typeface="a옛날목욕탕L" pitchFamily="18" charset="-127"/>
              </a:rPr>
              <a:t>&lt;talentboard&gt;</a:t>
            </a:r>
            <a:endParaRPr lang="ko-KR" altLang="en-US" sz="2800" dirty="0">
              <a:latin typeface="a옛날목욕탕L" pitchFamily="18" charset="-127"/>
              <a:ea typeface="a옛날목욕탕L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57158" y="142852"/>
            <a:ext cx="242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a옛날목욕탕L" pitchFamily="18" charset="-127"/>
                <a:ea typeface="a옛날목욕탕L" pitchFamily="18" charset="-127"/>
              </a:rPr>
              <a:t>&lt;admin&gt;</a:t>
            </a:r>
            <a:endParaRPr lang="ko-KR" altLang="en-US" sz="2800" dirty="0"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10" name="내용 개체 틀 9" descr="admin0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786" y="903889"/>
            <a:ext cx="7643866" cy="552550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내용 개체 틀 6"/>
          <p:cNvGraphicFramePr>
            <a:graphicFrameLocks noGrp="1"/>
          </p:cNvGraphicFramePr>
          <p:nvPr>
            <p:ph idx="1"/>
          </p:nvPr>
        </p:nvGraphicFramePr>
        <p:xfrm>
          <a:off x="428596" y="214290"/>
          <a:ext cx="8229600" cy="628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내용 개체 틀 6"/>
          <p:cNvGraphicFramePr>
            <a:graphicFrameLocks noGrp="1"/>
          </p:cNvGraphicFramePr>
          <p:nvPr>
            <p:ph idx="1"/>
          </p:nvPr>
        </p:nvGraphicFramePr>
        <p:xfrm>
          <a:off x="428596" y="214290"/>
          <a:ext cx="8229600" cy="628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내용 개체 틀 6"/>
          <p:cNvGraphicFramePr>
            <a:graphicFrameLocks noGrp="1"/>
          </p:cNvGraphicFramePr>
          <p:nvPr>
            <p:ph idx="1"/>
          </p:nvPr>
        </p:nvGraphicFramePr>
        <p:xfrm>
          <a:off x="428596" y="214290"/>
          <a:ext cx="8229600" cy="628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내용 개체 틀 6"/>
          <p:cNvGraphicFramePr>
            <a:graphicFrameLocks noGrp="1"/>
          </p:cNvGraphicFramePr>
          <p:nvPr>
            <p:ph idx="1"/>
          </p:nvPr>
        </p:nvGraphicFramePr>
        <p:xfrm>
          <a:off x="428596" y="214290"/>
          <a:ext cx="8229600" cy="628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내용 개체 틀 6"/>
          <p:cNvGraphicFramePr>
            <a:graphicFrameLocks noGrp="1"/>
          </p:cNvGraphicFramePr>
          <p:nvPr>
            <p:ph idx="1"/>
          </p:nvPr>
        </p:nvGraphicFramePr>
        <p:xfrm>
          <a:off x="428596" y="214290"/>
          <a:ext cx="8229600" cy="628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Mai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00" y="536129"/>
            <a:ext cx="7215238" cy="6250457"/>
          </a:xfrm>
        </p:spPr>
      </p:pic>
      <p:sp>
        <p:nvSpPr>
          <p:cNvPr id="5" name="TextBox 4"/>
          <p:cNvSpPr txBox="1"/>
          <p:nvPr/>
        </p:nvSpPr>
        <p:spPr>
          <a:xfrm>
            <a:off x="357158" y="142852"/>
            <a:ext cx="242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a옛날목욕탕L" pitchFamily="18" charset="-127"/>
                <a:ea typeface="a옛날목욕탕L" pitchFamily="18" charset="-127"/>
              </a:rPr>
              <a:t>&lt;member&gt;</a:t>
            </a:r>
            <a:endParaRPr lang="ko-KR" altLang="en-US" sz="2800" dirty="0">
              <a:latin typeface="a옛날목욕탕L" pitchFamily="18" charset="-127"/>
              <a:ea typeface="a옛날목욕탕L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CashDonatio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209" y="1142984"/>
            <a:ext cx="8480633" cy="4983179"/>
          </a:xfrm>
        </p:spPr>
      </p:pic>
      <p:sp>
        <p:nvSpPr>
          <p:cNvPr id="5" name="TextBox 4"/>
          <p:cNvSpPr txBox="1"/>
          <p:nvPr/>
        </p:nvSpPr>
        <p:spPr>
          <a:xfrm>
            <a:off x="357158" y="142852"/>
            <a:ext cx="2786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a옛날목욕탕L" pitchFamily="18" charset="-127"/>
                <a:ea typeface="a옛날목욕탕L" pitchFamily="18" charset="-127"/>
              </a:rPr>
              <a:t>&lt;cashdonation&gt;</a:t>
            </a:r>
            <a:endParaRPr lang="ko-KR" altLang="en-US" sz="2800" dirty="0">
              <a:latin typeface="a옛날목욕탕L" pitchFamily="18" charset="-127"/>
              <a:ea typeface="a옛날목욕탕L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AllPa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1285860"/>
            <a:ext cx="8565791" cy="4815696"/>
          </a:xfrm>
        </p:spPr>
      </p:pic>
      <p:sp>
        <p:nvSpPr>
          <p:cNvPr id="5" name="TextBox 4"/>
          <p:cNvSpPr txBox="1"/>
          <p:nvPr/>
        </p:nvSpPr>
        <p:spPr>
          <a:xfrm>
            <a:off x="357158" y="142852"/>
            <a:ext cx="242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a옛날목욕탕L" pitchFamily="18" charset="-127"/>
                <a:ea typeface="a옛날목욕탕L" pitchFamily="18" charset="-127"/>
              </a:rPr>
              <a:t>&lt;allpay&gt;</a:t>
            </a:r>
            <a:endParaRPr lang="ko-KR" altLang="en-US" sz="2800" dirty="0">
              <a:latin typeface="a옛날목욕탕L" pitchFamily="18" charset="-127"/>
              <a:ea typeface="a옛날목욕탕L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120</Words>
  <Application>Microsoft Office PowerPoint</Application>
  <PresentationFormat>화면 슬라이드 쇼(4:3)</PresentationFormat>
  <Paragraphs>87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MAIN</dc:creator>
  <cp:lastModifiedBy>MAIN</cp:lastModifiedBy>
  <cp:revision>12</cp:revision>
  <dcterms:created xsi:type="dcterms:W3CDTF">2017-06-15T01:19:58Z</dcterms:created>
  <dcterms:modified xsi:type="dcterms:W3CDTF">2017-06-15T03:32:49Z</dcterms:modified>
</cp:coreProperties>
</file>