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33-7670-4AAB-AA15-51904142A9A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DA2B-AADB-4094-864A-9F5E5194D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98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33-7670-4AAB-AA15-51904142A9A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DA2B-AADB-4094-864A-9F5E5194D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5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33-7670-4AAB-AA15-51904142A9A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DA2B-AADB-4094-864A-9F5E5194D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65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33-7670-4AAB-AA15-51904142A9A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DA2B-AADB-4094-864A-9F5E5194D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29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33-7670-4AAB-AA15-51904142A9A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DA2B-AADB-4094-864A-9F5E5194D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7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33-7670-4AAB-AA15-51904142A9A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DA2B-AADB-4094-864A-9F5E5194D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31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33-7670-4AAB-AA15-51904142A9A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DA2B-AADB-4094-864A-9F5E5194D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33-7670-4AAB-AA15-51904142A9A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DA2B-AADB-4094-864A-9F5E5194D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33-7670-4AAB-AA15-51904142A9A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DA2B-AADB-4094-864A-9F5E5194D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8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33-7670-4AAB-AA15-51904142A9A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DA2B-AADB-4094-864A-9F5E5194D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9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33-7670-4AAB-AA15-51904142A9A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DA2B-AADB-4094-864A-9F5E5194D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3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73C33-7670-4AAB-AA15-51904142A9A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DDA2B-AADB-4094-864A-9F5E5194D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50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10CD23-66CB-4066-AD2A-58709403AA6A}"/>
              </a:ext>
            </a:extLst>
          </p:cNvPr>
          <p:cNvSpPr/>
          <p:nvPr/>
        </p:nvSpPr>
        <p:spPr>
          <a:xfrm>
            <a:off x="407624" y="411739"/>
            <a:ext cx="11182121" cy="57786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976D46-47D8-4CA1-9743-C6E21C1548AA}"/>
              </a:ext>
            </a:extLst>
          </p:cNvPr>
          <p:cNvSpPr/>
          <p:nvPr/>
        </p:nvSpPr>
        <p:spPr>
          <a:xfrm>
            <a:off x="407624" y="5159845"/>
            <a:ext cx="11182121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하단 </a:t>
            </a:r>
            <a:r>
              <a:rPr lang="ko-KR" altLang="en-US" smtClean="0"/>
              <a:t>정보 </a:t>
            </a:r>
            <a:r>
              <a:rPr lang="en-US" altLang="ko-KR" smtClean="0"/>
              <a:t>&amp; Copyright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728A76-C2BC-4D31-B050-8143E9FA89C5}"/>
              </a:ext>
            </a:extLst>
          </p:cNvPr>
          <p:cNvSpPr/>
          <p:nvPr/>
        </p:nvSpPr>
        <p:spPr>
          <a:xfrm>
            <a:off x="407624" y="5813661"/>
            <a:ext cx="11182121" cy="365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닫을 수 있는 하단 고정 배너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FCD681-C01A-4841-BCDE-72EF3391FACD}"/>
              </a:ext>
            </a:extLst>
          </p:cNvPr>
          <p:cNvSpPr/>
          <p:nvPr/>
        </p:nvSpPr>
        <p:spPr>
          <a:xfrm>
            <a:off x="407624" y="880817"/>
            <a:ext cx="11182121" cy="426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중앙 영역</a:t>
            </a:r>
            <a:endParaRPr lang="en-US" altLang="ko-KR" smtClean="0"/>
          </a:p>
          <a:p>
            <a:pPr algn="ctr"/>
            <a:endParaRPr lang="en-US" altLang="ko-KR"/>
          </a:p>
          <a:p>
            <a:pPr algn="ctr"/>
            <a:r>
              <a:rPr lang="ko-KR" altLang="en-US" smtClean="0"/>
              <a:t>홈페이지 소개</a:t>
            </a:r>
            <a:endParaRPr lang="en-US" altLang="ko-KR" smtClean="0"/>
          </a:p>
          <a:p>
            <a:pPr algn="ctr"/>
            <a:r>
              <a:rPr lang="ko-KR" altLang="en-US" smtClean="0"/>
              <a:t>개강일 소개</a:t>
            </a:r>
            <a:r>
              <a:rPr lang="en-US" altLang="ko-KR" smtClean="0"/>
              <a:t>, </a:t>
            </a:r>
            <a:r>
              <a:rPr lang="ko-KR" altLang="en-US" smtClean="0"/>
              <a:t>상담 신청 버튼</a:t>
            </a:r>
            <a:endParaRPr lang="en-US" altLang="ko-KR" smtClean="0"/>
          </a:p>
          <a:p>
            <a:pPr algn="ctr"/>
            <a:r>
              <a:rPr lang="ko-KR" altLang="en-US" smtClean="0"/>
              <a:t>취업율 </a:t>
            </a:r>
            <a:endParaRPr lang="en-US" altLang="ko-KR" smtClean="0"/>
          </a:p>
          <a:p>
            <a:pPr algn="ctr"/>
            <a:r>
              <a:rPr lang="ko-KR" altLang="en-US" smtClean="0"/>
              <a:t>수강생 포트폴리오</a:t>
            </a:r>
            <a:endParaRPr lang="en-US" altLang="ko-KR" smtClean="0"/>
          </a:p>
          <a:p>
            <a:pPr algn="ctr"/>
            <a:r>
              <a:rPr lang="ko-KR" altLang="en-US" smtClean="0"/>
              <a:t>프로그램 소개</a:t>
            </a:r>
            <a:endParaRPr lang="en-US" altLang="ko-KR" smtClean="0"/>
          </a:p>
          <a:p>
            <a:pPr algn="ctr"/>
            <a:r>
              <a:rPr lang="ko-KR" altLang="en-US" smtClean="0"/>
              <a:t>공지사항 </a:t>
            </a:r>
            <a:r>
              <a:rPr lang="en-US" altLang="ko-KR" smtClean="0"/>
              <a:t>&amp; </a:t>
            </a:r>
            <a:r>
              <a:rPr lang="ko-KR" altLang="en-US" smtClean="0"/>
              <a:t>이벤트</a:t>
            </a:r>
            <a:endParaRPr lang="en-US" altLang="ko-KR" smtClean="0"/>
          </a:p>
          <a:p>
            <a:pPr algn="ctr"/>
            <a:r>
              <a:rPr lang="ko-KR" altLang="en-US" smtClean="0"/>
              <a:t>슬라이더</a:t>
            </a:r>
            <a:endParaRPr lang="en-US" altLang="ko-KR" smtClean="0"/>
          </a:p>
          <a:p>
            <a:pPr algn="ctr"/>
            <a:r>
              <a:rPr lang="ko-KR" altLang="en-US" smtClean="0"/>
              <a:t>수강생 명예의 전당</a:t>
            </a:r>
            <a:endParaRPr lang="en-US" altLang="ko-KR" smtClean="0"/>
          </a:p>
          <a:p>
            <a:pPr algn="ctr"/>
            <a:r>
              <a:rPr lang="ko-KR" altLang="en-US" smtClean="0"/>
              <a:t>수강생 리뷰</a:t>
            </a:r>
            <a:endParaRPr lang="en-US" altLang="ko-KR" smtClean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E3BCCB-CF30-44FB-8C69-8DC8DE9DF6E1}"/>
              </a:ext>
            </a:extLst>
          </p:cNvPr>
          <p:cNvSpPr/>
          <p:nvPr/>
        </p:nvSpPr>
        <p:spPr>
          <a:xfrm>
            <a:off x="407624" y="411738"/>
            <a:ext cx="11182121" cy="46600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홈페이지 </a:t>
            </a:r>
            <a:r>
              <a:rPr lang="ko-KR" altLang="en-US" smtClean="0">
                <a:solidFill>
                  <a:schemeClr val="tx1"/>
                </a:solidFill>
              </a:rPr>
              <a:t>로고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/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상단 </a:t>
            </a:r>
            <a:r>
              <a:rPr lang="ko-KR" altLang="en-US" smtClean="0">
                <a:solidFill>
                  <a:schemeClr val="tx1"/>
                </a:solidFill>
              </a:rPr>
              <a:t>메뉴 </a:t>
            </a:r>
            <a:r>
              <a:rPr lang="en-US" altLang="ko-KR" smtClean="0">
                <a:solidFill>
                  <a:schemeClr val="tx1"/>
                </a:solidFill>
              </a:rPr>
              <a:t>/ </a:t>
            </a:r>
            <a:r>
              <a:rPr lang="ko-KR" altLang="en-US" smtClean="0">
                <a:solidFill>
                  <a:schemeClr val="tx1"/>
                </a:solidFill>
              </a:rPr>
              <a:t>접고 닫을 수 있는 메뉴 확장 버튼 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고정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4DE49B-722D-4CF0-B042-0740D530995B}"/>
              </a:ext>
            </a:extLst>
          </p:cNvPr>
          <p:cNvSpPr/>
          <p:nvPr/>
        </p:nvSpPr>
        <p:spPr>
          <a:xfrm>
            <a:off x="407624" y="422249"/>
            <a:ext cx="1476260" cy="5751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160px 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열고 닫을 </a:t>
            </a:r>
            <a:r>
              <a:rPr lang="ko-KR" altLang="en-US" sz="1400" dirty="0">
                <a:solidFill>
                  <a:schemeClr val="tx1"/>
                </a:solidFill>
              </a:rPr>
              <a:t>수 </a:t>
            </a:r>
            <a:r>
              <a:rPr lang="ko-KR" altLang="en-US" sz="1400">
                <a:solidFill>
                  <a:schemeClr val="tx1"/>
                </a:solidFill>
              </a:rPr>
              <a:t>있는 </a:t>
            </a:r>
            <a:r>
              <a:rPr lang="ko-KR" altLang="en-US" sz="1400" smtClean="0">
                <a:solidFill>
                  <a:schemeClr val="tx1"/>
                </a:solidFill>
              </a:rPr>
              <a:t>좌측 메뉴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사이드바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(</a:t>
            </a:r>
            <a:r>
              <a:rPr lang="ko-KR" altLang="en-US" sz="1400" smtClean="0">
                <a:solidFill>
                  <a:schemeClr val="tx1"/>
                </a:solidFill>
              </a:rPr>
              <a:t>고정</a:t>
            </a:r>
            <a:r>
              <a:rPr lang="en-US" altLang="ko-KR" sz="140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1400">
              <a:solidFill>
                <a:schemeClr val="tx1"/>
              </a:solidFill>
            </a:endParaRP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(</a:t>
            </a:r>
            <a:r>
              <a:rPr lang="ko-KR" altLang="en-US" sz="1400" smtClean="0">
                <a:solidFill>
                  <a:schemeClr val="tx1"/>
                </a:solidFill>
              </a:rPr>
              <a:t>가로 해상도 </a:t>
            </a:r>
            <a:r>
              <a:rPr lang="en-US" altLang="ko-KR" sz="1400" smtClean="0">
                <a:solidFill>
                  <a:schemeClr val="tx1"/>
                </a:solidFill>
              </a:rPr>
              <a:t>1367px </a:t>
            </a:r>
            <a:r>
              <a:rPr lang="ko-KR" altLang="en-US" sz="1400" smtClean="0">
                <a:solidFill>
                  <a:schemeClr val="tx1"/>
                </a:solidFill>
              </a:rPr>
              <a:t>미만에서는 자동 숨김</a:t>
            </a:r>
            <a:r>
              <a:rPr lang="en-US" altLang="ko-KR" sz="1400" smtClean="0">
                <a:solidFill>
                  <a:schemeClr val="tx1"/>
                </a:solidFill>
              </a:rPr>
              <a:t>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A9E34-70A2-41A9-B2CD-5606E6BE6536}"/>
              </a:ext>
            </a:extLst>
          </p:cNvPr>
          <p:cNvSpPr txBox="1"/>
          <p:nvPr/>
        </p:nvSpPr>
        <p:spPr>
          <a:xfrm>
            <a:off x="1652530" y="345639"/>
            <a:ext cx="42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D858C-1B94-4E63-B41D-A05C164748D5}"/>
              </a:ext>
            </a:extLst>
          </p:cNvPr>
          <p:cNvSpPr txBox="1"/>
          <p:nvPr/>
        </p:nvSpPr>
        <p:spPr>
          <a:xfrm>
            <a:off x="10100476" y="423772"/>
            <a:ext cx="400110" cy="8868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sz="1400" smtClean="0"/>
              <a:t>58px</a:t>
            </a:r>
            <a:endParaRPr lang="en-GB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5D8836-9839-46E9-884D-241B2FC610F8}"/>
              </a:ext>
            </a:extLst>
          </p:cNvPr>
          <p:cNvSpPr/>
          <p:nvPr/>
        </p:nvSpPr>
        <p:spPr>
          <a:xfrm>
            <a:off x="10673845" y="5328745"/>
            <a:ext cx="838781" cy="4162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029696-4F24-440B-AC47-3C10FF01C6A3}"/>
              </a:ext>
            </a:extLst>
          </p:cNvPr>
          <p:cNvSpPr txBox="1"/>
          <p:nvPr/>
        </p:nvSpPr>
        <p:spPr>
          <a:xfrm>
            <a:off x="9657977" y="5775863"/>
            <a:ext cx="2517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우측 </a:t>
            </a:r>
            <a:r>
              <a:rPr lang="ko-KR" altLang="en-US" sz="1200" smtClean="0"/>
              <a:t>하단 크기 </a:t>
            </a:r>
            <a:r>
              <a:rPr lang="en-GB" altLang="ko-KR" sz="1200" smtClean="0"/>
              <a:t>180px</a:t>
            </a:r>
            <a:r>
              <a:rPr lang="ko-KR" altLang="en-US" sz="1200" smtClean="0"/>
              <a:t> </a:t>
            </a:r>
            <a:r>
              <a:rPr lang="en-GB" altLang="ko-KR" sz="1200"/>
              <a:t>*</a:t>
            </a:r>
            <a:r>
              <a:rPr lang="ko-KR" altLang="en-US" sz="1200"/>
              <a:t> </a:t>
            </a:r>
            <a:r>
              <a:rPr lang="en-GB" altLang="ko-KR" sz="1200" smtClean="0"/>
              <a:t>84px</a:t>
            </a:r>
          </a:p>
          <a:p>
            <a:r>
              <a:rPr lang="en-GB" altLang="ko-KR" sz="1200" smtClean="0"/>
              <a:t>(right:15px, bottom:40px)</a:t>
            </a:r>
            <a:endParaRPr lang="en-GB" altLang="ko-KR" sz="1200" dirty="0"/>
          </a:p>
          <a:p>
            <a:r>
              <a:rPr lang="ko-KR" altLang="en-US" sz="1200" dirty="0"/>
              <a:t>카카오톡 채팅 </a:t>
            </a:r>
            <a:r>
              <a:rPr lang="ko-KR" altLang="en-US" sz="1200"/>
              <a:t>상담 </a:t>
            </a:r>
            <a:r>
              <a:rPr lang="ko-KR" altLang="en-US" sz="1200" smtClean="0"/>
              <a:t>버튼 </a:t>
            </a:r>
            <a:r>
              <a:rPr lang="en-US" altLang="ko-KR" sz="1200" smtClean="0"/>
              <a:t>(</a:t>
            </a:r>
            <a:r>
              <a:rPr lang="ko-KR" altLang="en-US" sz="1200" smtClean="0"/>
              <a:t>고정</a:t>
            </a:r>
            <a:r>
              <a:rPr lang="en-US" altLang="ko-KR" sz="1200" smtClean="0"/>
              <a:t>)</a:t>
            </a:r>
            <a:endParaRPr lang="en-GB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70B4C8-0293-432E-8B05-B3DEA128A151}"/>
              </a:ext>
            </a:extLst>
          </p:cNvPr>
          <p:cNvCxnSpPr/>
          <p:nvPr/>
        </p:nvCxnSpPr>
        <p:spPr>
          <a:xfrm flipV="1">
            <a:off x="10845108" y="5765799"/>
            <a:ext cx="77118" cy="28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3930C2-5240-40CB-955B-4C7FBFF63BDD}"/>
              </a:ext>
            </a:extLst>
          </p:cNvPr>
          <p:cNvSpPr txBox="1"/>
          <p:nvPr/>
        </p:nvSpPr>
        <p:spPr>
          <a:xfrm>
            <a:off x="7630170" y="5705845"/>
            <a:ext cx="369332" cy="6745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sz="1200"/>
              <a:t> </a:t>
            </a:r>
            <a:r>
              <a:rPr lang="en-GB" sz="1200" smtClean="0"/>
              <a:t>100px</a:t>
            </a:r>
            <a:endParaRPr lang="en-GB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191970-DE41-40E8-8635-B430F20AC14E}"/>
              </a:ext>
            </a:extLst>
          </p:cNvPr>
          <p:cNvSpPr txBox="1"/>
          <p:nvPr/>
        </p:nvSpPr>
        <p:spPr>
          <a:xfrm>
            <a:off x="7381285" y="5198849"/>
            <a:ext cx="369332" cy="9295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sz="1200" smtClean="0"/>
              <a:t> 257px</a:t>
            </a:r>
            <a:endParaRPr lang="en-GB" sz="1200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7915421" y="5803145"/>
            <a:ext cx="0" cy="3761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656026" y="5159845"/>
            <a:ext cx="0" cy="6463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0455741" y="420696"/>
            <a:ext cx="0" cy="464409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83476" y="2176493"/>
            <a:ext cx="1383883" cy="0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312276" y="345639"/>
            <a:ext cx="76305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37598" y="31411"/>
            <a:ext cx="148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1050px</a:t>
            </a:r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2312276" y="411738"/>
            <a:ext cx="0" cy="5772805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9942786" y="400743"/>
            <a:ext cx="0" cy="57838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6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94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9</cp:revision>
  <dcterms:created xsi:type="dcterms:W3CDTF">2022-07-04T05:16:57Z</dcterms:created>
  <dcterms:modified xsi:type="dcterms:W3CDTF">2022-07-04T06:30:24Z</dcterms:modified>
</cp:coreProperties>
</file>